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9" r:id="rId4"/>
    <p:sldId id="260" r:id="rId5"/>
    <p:sldId id="258" r:id="rId6"/>
    <p:sldId id="326" r:id="rId7"/>
    <p:sldId id="329" r:id="rId8"/>
    <p:sldId id="362" r:id="rId9"/>
    <p:sldId id="262" r:id="rId10"/>
    <p:sldId id="328" r:id="rId11"/>
    <p:sldId id="265" r:id="rId12"/>
    <p:sldId id="279" r:id="rId13"/>
    <p:sldId id="286" r:id="rId14"/>
    <p:sldId id="330" r:id="rId15"/>
    <p:sldId id="363" r:id="rId16"/>
    <p:sldId id="351" r:id="rId17"/>
    <p:sldId id="364" r:id="rId18"/>
    <p:sldId id="365" r:id="rId19"/>
    <p:sldId id="368" r:id="rId20"/>
    <p:sldId id="355" r:id="rId21"/>
    <p:sldId id="348" r:id="rId22"/>
    <p:sldId id="283" r:id="rId23"/>
    <p:sldId id="356" r:id="rId24"/>
    <p:sldId id="360" r:id="rId25"/>
    <p:sldId id="361" r:id="rId26"/>
    <p:sldId id="353" r:id="rId27"/>
    <p:sldId id="354" r:id="rId28"/>
    <p:sldId id="346" r:id="rId29"/>
    <p:sldId id="347" r:id="rId30"/>
    <p:sldId id="336" r:id="rId31"/>
    <p:sldId id="333" r:id="rId32"/>
    <p:sldId id="334" r:id="rId33"/>
    <p:sldId id="335" r:id="rId34"/>
    <p:sldId id="339" r:id="rId35"/>
    <p:sldId id="340" r:id="rId36"/>
    <p:sldId id="341" r:id="rId37"/>
    <p:sldId id="367" r:id="rId38"/>
    <p:sldId id="366" r:id="rId39"/>
    <p:sldId id="342" r:id="rId40"/>
    <p:sldId id="343" r:id="rId41"/>
    <p:sldId id="344" r:id="rId42"/>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70DF6D-A492-618A-89DC-CFFF3BD23054}" name="Vicki Sennett" initials="VS" userId="4e7e733b2f3d2f2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0C30D-6CED-4C27-A752-659CF965C07B}" v="2" dt="2023-08-18T15:51:26.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0261" autoAdjust="0"/>
  </p:normalViewPr>
  <p:slideViewPr>
    <p:cSldViewPr snapToGrid="0">
      <p:cViewPr varScale="1">
        <p:scale>
          <a:sx n="50" d="100"/>
          <a:sy n="50" d="100"/>
        </p:scale>
        <p:origin x="1700" y="48"/>
      </p:cViewPr>
      <p:guideLst/>
    </p:cSldViewPr>
  </p:slideViewPr>
  <p:notesTextViewPr>
    <p:cViewPr>
      <p:scale>
        <a:sx n="1" d="1"/>
        <a:sy n="1" d="1"/>
      </p:scale>
      <p:origin x="0" y="0"/>
    </p:cViewPr>
  </p:notesTextViewPr>
  <p:sorterViewPr>
    <p:cViewPr varScale="1">
      <p:scale>
        <a:sx n="100" d="100"/>
        <a:sy n="100" d="100"/>
      </p:scale>
      <p:origin x="0" y="-6908"/>
    </p:cViewPr>
  </p:sorterViewPr>
  <p:notesViewPr>
    <p:cSldViewPr snapToGrid="0">
      <p:cViewPr varScale="1">
        <p:scale>
          <a:sx n="45" d="100"/>
          <a:sy n="45" d="100"/>
        </p:scale>
        <p:origin x="2836"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nelson" userId="a580bfd2c2fdb838" providerId="LiveId" clId="{251D12BE-2359-4FCD-AEE1-5B34AB720D14}"/>
    <pc:docChg chg="custSel modSld">
      <pc:chgData name="Helen Snelson" userId="a580bfd2c2fdb838" providerId="LiveId" clId="{251D12BE-2359-4FCD-AEE1-5B34AB720D14}" dt="2022-09-28T10:06:32.132" v="1490" actId="27107"/>
      <pc:docMkLst>
        <pc:docMk/>
      </pc:docMkLst>
      <pc:sldChg chg="modSp mod modNotesTx">
        <pc:chgData name="Helen Snelson" userId="a580bfd2c2fdb838" providerId="LiveId" clId="{251D12BE-2359-4FCD-AEE1-5B34AB720D14}" dt="2022-09-28T09:39:31.437" v="202" actId="20577"/>
        <pc:sldMkLst>
          <pc:docMk/>
          <pc:sldMk cId="378547914" sldId="260"/>
        </pc:sldMkLst>
        <pc:spChg chg="mod">
          <ac:chgData name="Helen Snelson" userId="a580bfd2c2fdb838" providerId="LiveId" clId="{251D12BE-2359-4FCD-AEE1-5B34AB720D14}" dt="2022-09-28T09:38:40.660" v="35" actId="207"/>
          <ac:spMkLst>
            <pc:docMk/>
            <pc:sldMk cId="378547914" sldId="260"/>
            <ac:spMk id="4" creationId="{00000000-0000-0000-0000-000000000000}"/>
          </ac:spMkLst>
        </pc:spChg>
      </pc:sldChg>
      <pc:sldChg chg="modSp mod">
        <pc:chgData name="Helen Snelson" userId="a580bfd2c2fdb838" providerId="LiveId" clId="{251D12BE-2359-4FCD-AEE1-5B34AB720D14}" dt="2022-09-28T09:43:56.928" v="615" actId="20577"/>
        <pc:sldMkLst>
          <pc:docMk/>
          <pc:sldMk cId="1706076315" sldId="262"/>
        </pc:sldMkLst>
        <pc:spChg chg="mod">
          <ac:chgData name="Helen Snelson" userId="a580bfd2c2fdb838" providerId="LiveId" clId="{251D12BE-2359-4FCD-AEE1-5B34AB720D14}" dt="2022-09-28T09:43:56.928" v="615" actId="20577"/>
          <ac:spMkLst>
            <pc:docMk/>
            <pc:sldMk cId="1706076315" sldId="262"/>
            <ac:spMk id="3" creationId="{00000000-0000-0000-0000-000000000000}"/>
          </ac:spMkLst>
        </pc:spChg>
      </pc:sldChg>
      <pc:sldChg chg="modNotesTx">
        <pc:chgData name="Helen Snelson" userId="a580bfd2c2fdb838" providerId="LiveId" clId="{251D12BE-2359-4FCD-AEE1-5B34AB720D14}" dt="2022-09-28T09:58:51.705" v="1060" actId="20577"/>
        <pc:sldMkLst>
          <pc:docMk/>
          <pc:sldMk cId="66400894" sldId="283"/>
        </pc:sldMkLst>
      </pc:sldChg>
      <pc:sldChg chg="modSp mod modNotesTx">
        <pc:chgData name="Helen Snelson" userId="a580bfd2c2fdb838" providerId="LiveId" clId="{251D12BE-2359-4FCD-AEE1-5B34AB720D14}" dt="2022-09-28T09:43:38.033" v="614" actId="20577"/>
        <pc:sldMkLst>
          <pc:docMk/>
          <pc:sldMk cId="1109005536" sldId="326"/>
        </pc:sldMkLst>
        <pc:spChg chg="mod">
          <ac:chgData name="Helen Snelson" userId="a580bfd2c2fdb838" providerId="LiveId" clId="{251D12BE-2359-4FCD-AEE1-5B34AB720D14}" dt="2022-09-28T09:41:10.831" v="331" actId="6549"/>
          <ac:spMkLst>
            <pc:docMk/>
            <pc:sldMk cId="1109005536" sldId="326"/>
            <ac:spMk id="6" creationId="{00000000-0000-0000-0000-000000000000}"/>
          </ac:spMkLst>
        </pc:spChg>
      </pc:sldChg>
      <pc:sldChg chg="modSp mod">
        <pc:chgData name="Helen Snelson" userId="a580bfd2c2fdb838" providerId="LiveId" clId="{251D12BE-2359-4FCD-AEE1-5B34AB720D14}" dt="2022-09-28T09:44:25.270" v="642" actId="207"/>
        <pc:sldMkLst>
          <pc:docMk/>
          <pc:sldMk cId="4216941710" sldId="328"/>
        </pc:sldMkLst>
        <pc:spChg chg="mod">
          <ac:chgData name="Helen Snelson" userId="a580bfd2c2fdb838" providerId="LiveId" clId="{251D12BE-2359-4FCD-AEE1-5B34AB720D14}" dt="2022-09-28T09:44:25.270" v="642" actId="207"/>
          <ac:spMkLst>
            <pc:docMk/>
            <pc:sldMk cId="4216941710" sldId="328"/>
            <ac:spMk id="3" creationId="{00000000-0000-0000-0000-000000000000}"/>
          </ac:spMkLst>
        </pc:spChg>
      </pc:sldChg>
      <pc:sldChg chg="modNotesTx">
        <pc:chgData name="Helen Snelson" userId="a580bfd2c2fdb838" providerId="LiveId" clId="{251D12BE-2359-4FCD-AEE1-5B34AB720D14}" dt="2022-09-28T10:01:55.177" v="1185" actId="20577"/>
        <pc:sldMkLst>
          <pc:docMk/>
          <pc:sldMk cId="17952297" sldId="334"/>
        </pc:sldMkLst>
      </pc:sldChg>
      <pc:sldChg chg="modNotesTx">
        <pc:chgData name="Helen Snelson" userId="a580bfd2c2fdb838" providerId="LiveId" clId="{251D12BE-2359-4FCD-AEE1-5B34AB720D14}" dt="2022-09-28T10:02:32.367" v="1234" actId="20577"/>
        <pc:sldMkLst>
          <pc:docMk/>
          <pc:sldMk cId="2316053116" sldId="339"/>
        </pc:sldMkLst>
      </pc:sldChg>
      <pc:sldChg chg="modSp mod">
        <pc:chgData name="Helen Snelson" userId="a580bfd2c2fdb838" providerId="LiveId" clId="{251D12BE-2359-4FCD-AEE1-5B34AB720D14}" dt="2022-09-28T10:02:42.231" v="1235" actId="27107"/>
        <pc:sldMkLst>
          <pc:docMk/>
          <pc:sldMk cId="1008390203" sldId="341"/>
        </pc:sldMkLst>
        <pc:spChg chg="mod">
          <ac:chgData name="Helen Snelson" userId="a580bfd2c2fdb838" providerId="LiveId" clId="{251D12BE-2359-4FCD-AEE1-5B34AB720D14}" dt="2022-09-28T10:02:42.231" v="1235" actId="27107"/>
          <ac:spMkLst>
            <pc:docMk/>
            <pc:sldMk cId="1008390203" sldId="341"/>
            <ac:spMk id="4" creationId="{00000000-0000-0000-0000-000000000000}"/>
          </ac:spMkLst>
        </pc:spChg>
        <pc:spChg chg="mod">
          <ac:chgData name="Helen Snelson" userId="a580bfd2c2fdb838" providerId="LiveId" clId="{251D12BE-2359-4FCD-AEE1-5B34AB720D14}" dt="2022-09-28T10:01:31.856" v="1156" actId="20577"/>
          <ac:spMkLst>
            <pc:docMk/>
            <pc:sldMk cId="1008390203" sldId="341"/>
            <ac:spMk id="8" creationId="{00000000-0000-0000-0000-000000000000}"/>
          </ac:spMkLst>
        </pc:spChg>
      </pc:sldChg>
      <pc:sldChg chg="modSp mod modNotesTx">
        <pc:chgData name="Helen Snelson" userId="a580bfd2c2fdb838" providerId="LiveId" clId="{251D12BE-2359-4FCD-AEE1-5B34AB720D14}" dt="2022-09-28T10:06:14.867" v="1489" actId="6549"/>
        <pc:sldMkLst>
          <pc:docMk/>
          <pc:sldMk cId="2967946670" sldId="342"/>
        </pc:sldMkLst>
        <pc:spChg chg="mod">
          <ac:chgData name="Helen Snelson" userId="a580bfd2c2fdb838" providerId="LiveId" clId="{251D12BE-2359-4FCD-AEE1-5B34AB720D14}" dt="2022-09-28T10:05:50.450" v="1477" actId="27107"/>
          <ac:spMkLst>
            <pc:docMk/>
            <pc:sldMk cId="2967946670" sldId="342"/>
            <ac:spMk id="5" creationId="{00000000-0000-0000-0000-000000000000}"/>
          </ac:spMkLst>
        </pc:spChg>
      </pc:sldChg>
      <pc:sldChg chg="modSp mod">
        <pc:chgData name="Helen Snelson" userId="a580bfd2c2fdb838" providerId="LiveId" clId="{251D12BE-2359-4FCD-AEE1-5B34AB720D14}" dt="2022-09-28T10:06:32.132" v="1490" actId="27107"/>
        <pc:sldMkLst>
          <pc:docMk/>
          <pc:sldMk cId="2413829528" sldId="344"/>
        </pc:sldMkLst>
        <pc:spChg chg="mod">
          <ac:chgData name="Helen Snelson" userId="a580bfd2c2fdb838" providerId="LiveId" clId="{251D12BE-2359-4FCD-AEE1-5B34AB720D14}" dt="2022-09-28T10:06:32.132" v="1490" actId="27107"/>
          <ac:spMkLst>
            <pc:docMk/>
            <pc:sldMk cId="2413829528" sldId="344"/>
            <ac:spMk id="5" creationId="{00000000-0000-0000-0000-000000000000}"/>
          </ac:spMkLst>
        </pc:spChg>
      </pc:sldChg>
      <pc:sldChg chg="modSp mod modNotesTx">
        <pc:chgData name="Helen Snelson" userId="a580bfd2c2fdb838" providerId="LiveId" clId="{251D12BE-2359-4FCD-AEE1-5B34AB720D14}" dt="2022-09-28T09:54:24.223" v="776" actId="20577"/>
        <pc:sldMkLst>
          <pc:docMk/>
          <pc:sldMk cId="1354839028" sldId="351"/>
        </pc:sldMkLst>
        <pc:spChg chg="mod">
          <ac:chgData name="Helen Snelson" userId="a580bfd2c2fdb838" providerId="LiveId" clId="{251D12BE-2359-4FCD-AEE1-5B34AB720D14}" dt="2022-09-28T09:53:46.904" v="712" actId="20577"/>
          <ac:spMkLst>
            <pc:docMk/>
            <pc:sldMk cId="1354839028" sldId="351"/>
            <ac:spMk id="3" creationId="{00000000-0000-0000-0000-000000000000}"/>
          </ac:spMkLst>
        </pc:spChg>
        <pc:spChg chg="mod">
          <ac:chgData name="Helen Snelson" userId="a580bfd2c2fdb838" providerId="LiveId" clId="{251D12BE-2359-4FCD-AEE1-5B34AB720D14}" dt="2022-09-28T09:54:05.498" v="713" actId="14100"/>
          <ac:spMkLst>
            <pc:docMk/>
            <pc:sldMk cId="1354839028" sldId="351"/>
            <ac:spMk id="11" creationId="{00000000-0000-0000-0000-000000000000}"/>
          </ac:spMkLst>
        </pc:spChg>
      </pc:sldChg>
      <pc:sldChg chg="modNotesTx">
        <pc:chgData name="Helen Snelson" userId="a580bfd2c2fdb838" providerId="LiveId" clId="{251D12BE-2359-4FCD-AEE1-5B34AB720D14}" dt="2022-09-28T09:58:19.705" v="1037" actId="20577"/>
        <pc:sldMkLst>
          <pc:docMk/>
          <pc:sldMk cId="3592289795" sldId="355"/>
        </pc:sldMkLst>
      </pc:sldChg>
      <pc:sldChg chg="modNotesTx">
        <pc:chgData name="Helen Snelson" userId="a580bfd2c2fdb838" providerId="LiveId" clId="{251D12BE-2359-4FCD-AEE1-5B34AB720D14}" dt="2022-09-28T09:59:45.284" v="1155" actId="20577"/>
        <pc:sldMkLst>
          <pc:docMk/>
          <pc:sldMk cId="1495516182" sldId="356"/>
        </pc:sldMkLst>
      </pc:sldChg>
      <pc:sldChg chg="modNotesTx">
        <pc:chgData name="Helen Snelson" userId="a580bfd2c2fdb838" providerId="LiveId" clId="{251D12BE-2359-4FCD-AEE1-5B34AB720D14}" dt="2022-09-28T09:47:34.691" v="681" actId="20577"/>
        <pc:sldMkLst>
          <pc:docMk/>
          <pc:sldMk cId="1315017421" sldId="362"/>
        </pc:sldMkLst>
      </pc:sldChg>
      <pc:sldChg chg="mod modShow">
        <pc:chgData name="Helen Snelson" userId="a580bfd2c2fdb838" providerId="LiveId" clId="{251D12BE-2359-4FCD-AEE1-5B34AB720D14}" dt="2022-09-28T09:55:20.790" v="777" actId="729"/>
        <pc:sldMkLst>
          <pc:docMk/>
          <pc:sldMk cId="4178106553" sldId="365"/>
        </pc:sldMkLst>
      </pc:sldChg>
      <pc:sldChg chg="modNotesTx">
        <pc:chgData name="Helen Snelson" userId="a580bfd2c2fdb838" providerId="LiveId" clId="{251D12BE-2359-4FCD-AEE1-5B34AB720D14}" dt="2022-09-28T10:05:27.055" v="1475" actId="20577"/>
        <pc:sldMkLst>
          <pc:docMk/>
          <pc:sldMk cId="3641133059" sldId="367"/>
        </pc:sldMkLst>
      </pc:sldChg>
    </pc:docChg>
  </pc:docChgLst>
  <pc:docChgLst>
    <pc:chgData name="Vicki Sennett" userId="4e7e733b2f3d2f29" providerId="Windows Live" clId="Web-{BFADF35F-3C64-4FD2-B758-DEC6EDFFEBF4}"/>
    <pc:docChg chg="modSld">
      <pc:chgData name="Vicki Sennett" userId="4e7e733b2f3d2f29" providerId="Windows Live" clId="Web-{BFADF35F-3C64-4FD2-B758-DEC6EDFFEBF4}" dt="2023-05-25T09:48:55.366" v="222"/>
      <pc:docMkLst>
        <pc:docMk/>
      </pc:docMkLst>
      <pc:sldChg chg="modSp">
        <pc:chgData name="Vicki Sennett" userId="4e7e733b2f3d2f29" providerId="Windows Live" clId="Web-{BFADF35F-3C64-4FD2-B758-DEC6EDFFEBF4}" dt="2023-05-25T09:23:48.428" v="20" actId="20577"/>
        <pc:sldMkLst>
          <pc:docMk/>
          <pc:sldMk cId="2316053116" sldId="339"/>
        </pc:sldMkLst>
        <pc:spChg chg="mod">
          <ac:chgData name="Vicki Sennett" userId="4e7e733b2f3d2f29" providerId="Windows Live" clId="Web-{BFADF35F-3C64-4FD2-B758-DEC6EDFFEBF4}" dt="2023-05-25T09:23:48.428" v="20" actId="20577"/>
          <ac:spMkLst>
            <pc:docMk/>
            <pc:sldMk cId="2316053116" sldId="339"/>
            <ac:spMk id="8" creationId="{00000000-0000-0000-0000-000000000000}"/>
          </ac:spMkLst>
        </pc:spChg>
      </pc:sldChg>
      <pc:sldChg chg="modSp">
        <pc:chgData name="Vicki Sennett" userId="4e7e733b2f3d2f29" providerId="Windows Live" clId="Web-{BFADF35F-3C64-4FD2-B758-DEC6EDFFEBF4}" dt="2023-05-25T09:25:01.336" v="29" actId="20577"/>
        <pc:sldMkLst>
          <pc:docMk/>
          <pc:sldMk cId="1411895632" sldId="340"/>
        </pc:sldMkLst>
        <pc:spChg chg="mod">
          <ac:chgData name="Vicki Sennett" userId="4e7e733b2f3d2f29" providerId="Windows Live" clId="Web-{BFADF35F-3C64-4FD2-B758-DEC6EDFFEBF4}" dt="2023-05-25T09:25:01.336" v="29" actId="20577"/>
          <ac:spMkLst>
            <pc:docMk/>
            <pc:sldMk cId="1411895632" sldId="340"/>
            <ac:spMk id="4" creationId="{00000000-0000-0000-0000-000000000000}"/>
          </ac:spMkLst>
        </pc:spChg>
        <pc:spChg chg="mod">
          <ac:chgData name="Vicki Sennett" userId="4e7e733b2f3d2f29" providerId="Windows Live" clId="Web-{BFADF35F-3C64-4FD2-B758-DEC6EDFFEBF4}" dt="2023-05-25T09:23:17.911" v="12" actId="20577"/>
          <ac:spMkLst>
            <pc:docMk/>
            <pc:sldMk cId="1411895632" sldId="340"/>
            <ac:spMk id="13" creationId="{00000000-0000-0000-0000-000000000000}"/>
          </ac:spMkLst>
        </pc:spChg>
      </pc:sldChg>
      <pc:sldChg chg="modSp">
        <pc:chgData name="Vicki Sennett" userId="4e7e733b2f3d2f29" providerId="Windows Live" clId="Web-{BFADF35F-3C64-4FD2-B758-DEC6EDFFEBF4}" dt="2023-05-25T09:28:11.574" v="86" actId="20577"/>
        <pc:sldMkLst>
          <pc:docMk/>
          <pc:sldMk cId="1008390203" sldId="341"/>
        </pc:sldMkLst>
        <pc:spChg chg="mod">
          <ac:chgData name="Vicki Sennett" userId="4e7e733b2f3d2f29" providerId="Windows Live" clId="Web-{BFADF35F-3C64-4FD2-B758-DEC6EDFFEBF4}" dt="2023-05-25T09:27:46.589" v="77" actId="20577"/>
          <ac:spMkLst>
            <pc:docMk/>
            <pc:sldMk cId="1008390203" sldId="341"/>
            <ac:spMk id="4" creationId="{00000000-0000-0000-0000-000000000000}"/>
          </ac:spMkLst>
        </pc:spChg>
        <pc:spChg chg="mod">
          <ac:chgData name="Vicki Sennett" userId="4e7e733b2f3d2f29" providerId="Windows Live" clId="Web-{BFADF35F-3C64-4FD2-B758-DEC6EDFFEBF4}" dt="2023-05-25T09:25:38.368" v="44" actId="20577"/>
          <ac:spMkLst>
            <pc:docMk/>
            <pc:sldMk cId="1008390203" sldId="341"/>
            <ac:spMk id="8" creationId="{00000000-0000-0000-0000-000000000000}"/>
          </ac:spMkLst>
        </pc:spChg>
        <pc:spChg chg="mod">
          <ac:chgData name="Vicki Sennett" userId="4e7e733b2f3d2f29" providerId="Windows Live" clId="Web-{BFADF35F-3C64-4FD2-B758-DEC6EDFFEBF4}" dt="2023-05-25T09:28:11.574" v="86" actId="20577"/>
          <ac:spMkLst>
            <pc:docMk/>
            <pc:sldMk cId="1008390203" sldId="341"/>
            <ac:spMk id="17" creationId="{00000000-0000-0000-0000-000000000000}"/>
          </ac:spMkLst>
        </pc:spChg>
      </pc:sldChg>
      <pc:sldChg chg="modSp addCm modCm modNotes">
        <pc:chgData name="Vicki Sennett" userId="4e7e733b2f3d2f29" providerId="Windows Live" clId="Web-{BFADF35F-3C64-4FD2-B758-DEC6EDFFEBF4}" dt="2023-05-25T09:41:43.935" v="176"/>
        <pc:sldMkLst>
          <pc:docMk/>
          <pc:sldMk cId="2967946670" sldId="342"/>
        </pc:sldMkLst>
        <pc:spChg chg="mod">
          <ac:chgData name="Vicki Sennett" userId="4e7e733b2f3d2f29" providerId="Windows Live" clId="Web-{BFADF35F-3C64-4FD2-B758-DEC6EDFFEBF4}" dt="2023-05-25T09:35:46.224" v="144" actId="20577"/>
          <ac:spMkLst>
            <pc:docMk/>
            <pc:sldMk cId="2967946670" sldId="342"/>
            <ac:spMk id="5" creationId="{00000000-0000-0000-0000-000000000000}"/>
          </ac:spMkLst>
        </pc:spChg>
        <pc:spChg chg="mod">
          <ac:chgData name="Vicki Sennett" userId="4e7e733b2f3d2f29" providerId="Windows Live" clId="Web-{BFADF35F-3C64-4FD2-B758-DEC6EDFFEBF4}" dt="2023-05-25T09:36:00.084" v="149"/>
          <ac:spMkLst>
            <pc:docMk/>
            <pc:sldMk cId="2967946670" sldId="342"/>
            <ac:spMk id="7" creationId="{00000000-0000-0000-0000-000000000000}"/>
          </ac:spMkLst>
        </pc:spChg>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BFADF35F-3C64-4FD2-B758-DEC6EDFFEBF4}" dt="2023-05-25T09:41:43.935" v="176"/>
              <pc2:cmMkLst xmlns:pc2="http://schemas.microsoft.com/office/powerpoint/2019/9/main/command">
                <pc:docMk/>
                <pc:sldMk cId="2967946670" sldId="342"/>
                <pc2:cmMk id="{CA5930AC-6DE5-4ABC-ABDC-46A8D4C10ED5}"/>
              </pc2:cmMkLst>
            </pc226:cmChg>
          </p:ext>
        </pc:extLst>
      </pc:sldChg>
      <pc:sldChg chg="modSp addCm modNotes">
        <pc:chgData name="Vicki Sennett" userId="4e7e733b2f3d2f29" providerId="Windows Live" clId="Web-{BFADF35F-3C64-4FD2-B758-DEC6EDFFEBF4}" dt="2023-05-25T09:46:06.347" v="186"/>
        <pc:sldMkLst>
          <pc:docMk/>
          <pc:sldMk cId="2111816498" sldId="343"/>
        </pc:sldMkLst>
        <pc:picChg chg="mod">
          <ac:chgData name="Vicki Sennett" userId="4e7e733b2f3d2f29" providerId="Windows Live" clId="Web-{BFADF35F-3C64-4FD2-B758-DEC6EDFFEBF4}" dt="2023-05-25T09:43:40.640" v="177" actId="1076"/>
          <ac:picMkLst>
            <pc:docMk/>
            <pc:sldMk cId="2111816498" sldId="343"/>
            <ac:picMk id="4" creationId="{00000000-0000-0000-0000-000000000000}"/>
          </ac:picMkLst>
        </pc:picChg>
        <pc:extLst>
          <p:ext xmlns:p="http://schemas.openxmlformats.org/presentationml/2006/main" uri="{D6D511B9-2390-475A-947B-AFAB55BFBCF1}">
            <pc226:cmChg xmlns:pc226="http://schemas.microsoft.com/office/powerpoint/2022/06/main/command" chg="add">
              <pc226:chgData name="Vicki Sennett" userId="4e7e733b2f3d2f29" providerId="Windows Live" clId="Web-{BFADF35F-3C64-4FD2-B758-DEC6EDFFEBF4}" dt="2023-05-25T09:44:12.672" v="178"/>
              <pc2:cmMkLst xmlns:pc2="http://schemas.microsoft.com/office/powerpoint/2019/9/main/command">
                <pc:docMk/>
                <pc:sldMk cId="2111816498" sldId="343"/>
                <pc2:cmMk id="{65CB0809-911B-4F1F-9805-C3FA89454F0F}"/>
              </pc2:cmMkLst>
            </pc226:cmChg>
          </p:ext>
        </pc:extLst>
      </pc:sldChg>
      <pc:sldChg chg="modSp addCm modNotes">
        <pc:chgData name="Vicki Sennett" userId="4e7e733b2f3d2f29" providerId="Windows Live" clId="Web-{BFADF35F-3C64-4FD2-B758-DEC6EDFFEBF4}" dt="2023-05-25T09:48:55.366" v="222"/>
        <pc:sldMkLst>
          <pc:docMk/>
          <pc:sldMk cId="2413829528" sldId="344"/>
        </pc:sldMkLst>
        <pc:spChg chg="mod">
          <ac:chgData name="Vicki Sennett" userId="4e7e733b2f3d2f29" providerId="Windows Live" clId="Web-{BFADF35F-3C64-4FD2-B758-DEC6EDFFEBF4}" dt="2023-05-25T09:47:14.114" v="203" actId="20577"/>
          <ac:spMkLst>
            <pc:docMk/>
            <pc:sldMk cId="2413829528" sldId="344"/>
            <ac:spMk id="5" creationId="{00000000-0000-0000-0000-000000000000}"/>
          </ac:spMkLst>
        </pc:spChg>
        <pc:spChg chg="mod">
          <ac:chgData name="Vicki Sennett" userId="4e7e733b2f3d2f29" providerId="Windows Live" clId="Web-{BFADF35F-3C64-4FD2-B758-DEC6EDFFEBF4}" dt="2023-05-25T09:46:39.504" v="193" actId="20577"/>
          <ac:spMkLst>
            <pc:docMk/>
            <pc:sldMk cId="2413829528" sldId="344"/>
            <ac:spMk id="6" creationId="{00000000-0000-0000-0000-000000000000}"/>
          </ac:spMkLst>
        </pc:spChg>
        <pc:spChg chg="mod">
          <ac:chgData name="Vicki Sennett" userId="4e7e733b2f3d2f29" providerId="Windows Live" clId="Web-{BFADF35F-3C64-4FD2-B758-DEC6EDFFEBF4}" dt="2023-05-25T09:46:59.645" v="199" actId="14100"/>
          <ac:spMkLst>
            <pc:docMk/>
            <pc:sldMk cId="2413829528" sldId="344"/>
            <ac:spMk id="7" creationId="{00000000-0000-0000-0000-000000000000}"/>
          </ac:spMkLst>
        </pc:spChg>
        <pc:spChg chg="mod">
          <ac:chgData name="Vicki Sennett" userId="4e7e733b2f3d2f29" providerId="Windows Live" clId="Web-{BFADF35F-3C64-4FD2-B758-DEC6EDFFEBF4}" dt="2023-05-25T09:47:37.286" v="209"/>
          <ac:spMkLst>
            <pc:docMk/>
            <pc:sldMk cId="2413829528" sldId="344"/>
            <ac:spMk id="8" creationId="{00000000-0000-0000-0000-000000000000}"/>
          </ac:spMkLst>
        </pc:spChg>
        <pc:extLst>
          <p:ext xmlns:p="http://schemas.openxmlformats.org/presentationml/2006/main" uri="{D6D511B9-2390-475A-947B-AFAB55BFBCF1}">
            <pc226:cmChg xmlns:pc226="http://schemas.microsoft.com/office/powerpoint/2022/06/main/command" chg="add">
              <pc226:chgData name="Vicki Sennett" userId="4e7e733b2f3d2f29" providerId="Windows Live" clId="Web-{BFADF35F-3C64-4FD2-B758-DEC6EDFFEBF4}" dt="2023-05-25T09:48:55.366" v="222"/>
              <pc2:cmMkLst xmlns:pc2="http://schemas.microsoft.com/office/powerpoint/2019/9/main/command">
                <pc:docMk/>
                <pc:sldMk cId="2413829528" sldId="344"/>
                <pc2:cmMk id="{7AA8F876-6462-42F6-81E4-C4B3F28058AD}"/>
              </pc2:cmMkLst>
            </pc226:cmChg>
          </p:ext>
        </pc:extLst>
      </pc:sldChg>
      <pc:sldChg chg="modSp">
        <pc:chgData name="Vicki Sennett" userId="4e7e733b2f3d2f29" providerId="Windows Live" clId="Web-{BFADF35F-3C64-4FD2-B758-DEC6EDFFEBF4}" dt="2023-05-25T09:33:31.487" v="136" actId="20577"/>
        <pc:sldMkLst>
          <pc:docMk/>
          <pc:sldMk cId="682476965" sldId="366"/>
        </pc:sldMkLst>
        <pc:spChg chg="mod">
          <ac:chgData name="Vicki Sennett" userId="4e7e733b2f3d2f29" providerId="Windows Live" clId="Web-{BFADF35F-3C64-4FD2-B758-DEC6EDFFEBF4}" dt="2023-05-25T09:33:31.487" v="136" actId="20577"/>
          <ac:spMkLst>
            <pc:docMk/>
            <pc:sldMk cId="682476965" sldId="366"/>
            <ac:spMk id="2" creationId="{00000000-0000-0000-0000-000000000000}"/>
          </ac:spMkLst>
        </pc:spChg>
      </pc:sldChg>
      <pc:sldChg chg="modSp modNotes">
        <pc:chgData name="Vicki Sennett" userId="4e7e733b2f3d2f29" providerId="Windows Live" clId="Web-{BFADF35F-3C64-4FD2-B758-DEC6EDFFEBF4}" dt="2023-05-25T09:32:04.188" v="135" actId="20577"/>
        <pc:sldMkLst>
          <pc:docMk/>
          <pc:sldMk cId="3641133059" sldId="367"/>
        </pc:sldMkLst>
        <pc:spChg chg="mod">
          <ac:chgData name="Vicki Sennett" userId="4e7e733b2f3d2f29" providerId="Windows Live" clId="Web-{BFADF35F-3C64-4FD2-B758-DEC6EDFFEBF4}" dt="2023-05-25T09:31:10.984" v="116" actId="20577"/>
          <ac:spMkLst>
            <pc:docMk/>
            <pc:sldMk cId="3641133059" sldId="367"/>
            <ac:spMk id="4" creationId="{00000000-0000-0000-0000-000000000000}"/>
          </ac:spMkLst>
        </pc:spChg>
        <pc:spChg chg="mod">
          <ac:chgData name="Vicki Sennett" userId="4e7e733b2f3d2f29" providerId="Windows Live" clId="Web-{BFADF35F-3C64-4FD2-B758-DEC6EDFFEBF4}" dt="2023-05-25T09:32:04.188" v="135" actId="20577"/>
          <ac:spMkLst>
            <pc:docMk/>
            <pc:sldMk cId="3641133059" sldId="367"/>
            <ac:spMk id="8" creationId="{00000000-0000-0000-0000-000000000000}"/>
          </ac:spMkLst>
        </pc:spChg>
        <pc:spChg chg="mod">
          <ac:chgData name="Vicki Sennett" userId="4e7e733b2f3d2f29" providerId="Windows Live" clId="Web-{BFADF35F-3C64-4FD2-B758-DEC6EDFFEBF4}" dt="2023-05-25T09:31:16.875" v="118" actId="20577"/>
          <ac:spMkLst>
            <pc:docMk/>
            <pc:sldMk cId="3641133059" sldId="367"/>
            <ac:spMk id="17" creationId="{00000000-0000-0000-0000-000000000000}"/>
          </ac:spMkLst>
        </pc:spChg>
      </pc:sldChg>
    </pc:docChg>
  </pc:docChgLst>
  <pc:docChgLst>
    <pc:chgData name="Maheema Chanrai" userId="a2cf1078-9c61-4f32-bf42-689b03e14545" providerId="ADAL" clId="{75A0C30D-6CED-4C27-A752-659CF965C07B}"/>
    <pc:docChg chg="undo custSel modSld">
      <pc:chgData name="Maheema Chanrai" userId="a2cf1078-9c61-4f32-bf42-689b03e14545" providerId="ADAL" clId="{75A0C30D-6CED-4C27-A752-659CF965C07B}" dt="2023-08-18T15:51:58.097" v="9"/>
      <pc:docMkLst>
        <pc:docMk/>
      </pc:docMkLst>
      <pc:sldChg chg="addCm delCm">
        <pc:chgData name="Maheema Chanrai" userId="a2cf1078-9c61-4f32-bf42-689b03e14545" providerId="ADAL" clId="{75A0C30D-6CED-4C27-A752-659CF965C07B}" dt="2023-08-18T15:15:55.140" v="2"/>
        <pc:sldMkLst>
          <pc:docMk/>
          <pc:sldMk cId="2967946670" sldId="342"/>
        </pc:sldMkLst>
        <pc:extLst>
          <p:ext xmlns:p="http://schemas.openxmlformats.org/presentationml/2006/main" uri="{D6D511B9-2390-475A-947B-AFAB55BFBCF1}">
            <pc226:cmChg xmlns:pc226="http://schemas.microsoft.com/office/powerpoint/2022/06/main/command" chg="add del">
              <pc226:chgData name="Maheema Chanrai" userId="a2cf1078-9c61-4f32-bf42-689b03e14545" providerId="ADAL" clId="{75A0C30D-6CED-4C27-A752-659CF965C07B}" dt="2023-08-18T15:15:55.140" v="2"/>
              <pc2:cmMkLst xmlns:pc2="http://schemas.microsoft.com/office/powerpoint/2019/9/main/command">
                <pc:docMk/>
                <pc:sldMk cId="2967946670" sldId="342"/>
                <pc2:cmMk id="{CA5930AC-6DE5-4ABC-ABDC-46A8D4C10ED5}"/>
              </pc2:cmMkLst>
            </pc226:cmChg>
          </p:ext>
        </pc:extLst>
      </pc:sldChg>
      <pc:sldChg chg="addSp delSp modSp mod delCm modNotesTx">
        <pc:chgData name="Maheema Chanrai" userId="a2cf1078-9c61-4f32-bf42-689b03e14545" providerId="ADAL" clId="{75A0C30D-6CED-4C27-A752-659CF965C07B}" dt="2023-08-18T15:51:45.624" v="8"/>
        <pc:sldMkLst>
          <pc:docMk/>
          <pc:sldMk cId="2111816498" sldId="343"/>
        </pc:sldMkLst>
        <pc:spChg chg="add mod">
          <ac:chgData name="Maheema Chanrai" userId="a2cf1078-9c61-4f32-bf42-689b03e14545" providerId="ADAL" clId="{75A0C30D-6CED-4C27-A752-659CF965C07B}" dt="2023-08-18T15:51:26.528" v="5"/>
          <ac:spMkLst>
            <pc:docMk/>
            <pc:sldMk cId="2111816498" sldId="343"/>
            <ac:spMk id="2" creationId="{FB9C6E73-063C-A054-D0AD-AB788ABA8032}"/>
          </ac:spMkLst>
        </pc:spChg>
        <pc:picChg chg="del">
          <ac:chgData name="Maheema Chanrai" userId="a2cf1078-9c61-4f32-bf42-689b03e14545" providerId="ADAL" clId="{75A0C30D-6CED-4C27-A752-659CF965C07B}" dt="2023-08-18T15:51:26.122" v="4" actId="478"/>
          <ac:picMkLst>
            <pc:docMk/>
            <pc:sldMk cId="2111816498" sldId="343"/>
            <ac:picMk id="4" creationId="{00000000-0000-0000-0000-000000000000}"/>
          </ac:picMkLst>
        </pc:picChg>
        <pc:extLst>
          <p:ext xmlns:p="http://schemas.openxmlformats.org/presentationml/2006/main" uri="{D6D511B9-2390-475A-947B-AFAB55BFBCF1}">
            <pc226:cmChg xmlns:pc226="http://schemas.microsoft.com/office/powerpoint/2022/06/main/command" chg="del">
              <pc226:chgData name="Maheema Chanrai" userId="a2cf1078-9c61-4f32-bf42-689b03e14545" providerId="ADAL" clId="{75A0C30D-6CED-4C27-A752-659CF965C07B}" dt="2023-08-18T15:50:50.301" v="3"/>
              <pc2:cmMkLst xmlns:pc2="http://schemas.microsoft.com/office/powerpoint/2019/9/main/command">
                <pc:docMk/>
                <pc:sldMk cId="2111816498" sldId="343"/>
                <pc2:cmMk id="{65CB0809-911B-4F1F-9805-C3FA89454F0F}"/>
              </pc2:cmMkLst>
            </pc226:cmChg>
          </p:ext>
        </pc:extLst>
      </pc:sldChg>
      <pc:sldChg chg="modNotesTx">
        <pc:chgData name="Maheema Chanrai" userId="a2cf1078-9c61-4f32-bf42-689b03e14545" providerId="ADAL" clId="{75A0C30D-6CED-4C27-A752-659CF965C07B}" dt="2023-08-18T15:51:58.097" v="9"/>
        <pc:sldMkLst>
          <pc:docMk/>
          <pc:sldMk cId="2413829528" sldId="344"/>
        </pc:sldMkLst>
      </pc:sldChg>
    </pc:docChg>
  </pc:docChgLst>
  <pc:docChgLst>
    <pc:chgData name="Vicki Sennett" userId="4e7e733b2f3d2f29" providerId="Windows Live" clId="Web-{F9B604C8-C210-4058-81C2-F1315BB0FC0F}"/>
    <pc:docChg chg="mod modSld">
      <pc:chgData name="Vicki Sennett" userId="4e7e733b2f3d2f29" providerId="Windows Live" clId="Web-{F9B604C8-C210-4058-81C2-F1315BB0FC0F}" dt="2023-05-24T16:53:20.884" v="790"/>
      <pc:docMkLst>
        <pc:docMk/>
      </pc:docMkLst>
      <pc:sldChg chg="modSp">
        <pc:chgData name="Vicki Sennett" userId="4e7e733b2f3d2f29" providerId="Windows Live" clId="Web-{F9B604C8-C210-4058-81C2-F1315BB0FC0F}" dt="2023-05-24T13:54:04.939" v="2" actId="20577"/>
        <pc:sldMkLst>
          <pc:docMk/>
          <pc:sldMk cId="2603377048" sldId="256"/>
        </pc:sldMkLst>
        <pc:spChg chg="mod">
          <ac:chgData name="Vicki Sennett" userId="4e7e733b2f3d2f29" providerId="Windows Live" clId="Web-{F9B604C8-C210-4058-81C2-F1315BB0FC0F}" dt="2023-05-24T13:54:04.939" v="2" actId="20577"/>
          <ac:spMkLst>
            <pc:docMk/>
            <pc:sldMk cId="2603377048" sldId="256"/>
            <ac:spMk id="4" creationId="{00000000-0000-0000-0000-000000000000}"/>
          </ac:spMkLst>
        </pc:spChg>
      </pc:sldChg>
      <pc:sldChg chg="modSp modNotes">
        <pc:chgData name="Vicki Sennett" userId="4e7e733b2f3d2f29" providerId="Windows Live" clId="Web-{F9B604C8-C210-4058-81C2-F1315BB0FC0F}" dt="2023-05-24T14:05:56.728" v="49"/>
        <pc:sldMkLst>
          <pc:docMk/>
          <pc:sldMk cId="997805507" sldId="257"/>
        </pc:sldMkLst>
        <pc:spChg chg="mod">
          <ac:chgData name="Vicki Sennett" userId="4e7e733b2f3d2f29" providerId="Windows Live" clId="Web-{F9B604C8-C210-4058-81C2-F1315BB0FC0F}" dt="2023-05-24T13:54:30.956" v="5" actId="20577"/>
          <ac:spMkLst>
            <pc:docMk/>
            <pc:sldMk cId="997805507" sldId="257"/>
            <ac:spMk id="4" creationId="{00000000-0000-0000-0000-000000000000}"/>
          </ac:spMkLst>
        </pc:spChg>
        <pc:spChg chg="mod">
          <ac:chgData name="Vicki Sennett" userId="4e7e733b2f3d2f29" providerId="Windows Live" clId="Web-{F9B604C8-C210-4058-81C2-F1315BB0FC0F}" dt="2023-05-24T13:54:46.909" v="9" actId="1076"/>
          <ac:spMkLst>
            <pc:docMk/>
            <pc:sldMk cId="997805507" sldId="257"/>
            <ac:spMk id="6" creationId="{00000000-0000-0000-0000-000000000000}"/>
          </ac:spMkLst>
        </pc:spChg>
      </pc:sldChg>
      <pc:sldChg chg="modSp">
        <pc:chgData name="Vicki Sennett" userId="4e7e733b2f3d2f29" providerId="Windows Live" clId="Web-{F9B604C8-C210-4058-81C2-F1315BB0FC0F}" dt="2023-05-24T14:11:34.692" v="131" actId="20577"/>
        <pc:sldMkLst>
          <pc:docMk/>
          <pc:sldMk cId="3455731211" sldId="258"/>
        </pc:sldMkLst>
        <pc:spChg chg="mod">
          <ac:chgData name="Vicki Sennett" userId="4e7e733b2f3d2f29" providerId="Windows Live" clId="Web-{F9B604C8-C210-4058-81C2-F1315BB0FC0F}" dt="2023-05-24T14:11:34.692" v="131" actId="20577"/>
          <ac:spMkLst>
            <pc:docMk/>
            <pc:sldMk cId="3455731211" sldId="258"/>
            <ac:spMk id="3" creationId="{00000000-0000-0000-0000-000000000000}"/>
          </ac:spMkLst>
        </pc:spChg>
        <pc:spChg chg="mod">
          <ac:chgData name="Vicki Sennett" userId="4e7e733b2f3d2f29" providerId="Windows Live" clId="Web-{F9B604C8-C210-4058-81C2-F1315BB0FC0F}" dt="2023-05-24T14:11:28.114" v="130" actId="14100"/>
          <ac:spMkLst>
            <pc:docMk/>
            <pc:sldMk cId="3455731211" sldId="258"/>
            <ac:spMk id="4" creationId="{00000000-0000-0000-0000-000000000000}"/>
          </ac:spMkLst>
        </pc:spChg>
      </pc:sldChg>
      <pc:sldChg chg="modSp">
        <pc:chgData name="Vicki Sennett" userId="4e7e733b2f3d2f29" providerId="Windows Live" clId="Web-{F9B604C8-C210-4058-81C2-F1315BB0FC0F}" dt="2023-05-24T14:06:56.589" v="59" actId="1076"/>
        <pc:sldMkLst>
          <pc:docMk/>
          <pc:sldMk cId="1010225987" sldId="259"/>
        </pc:sldMkLst>
        <pc:spChg chg="mod">
          <ac:chgData name="Vicki Sennett" userId="4e7e733b2f3d2f29" providerId="Windows Live" clId="Web-{F9B604C8-C210-4058-81C2-F1315BB0FC0F}" dt="2023-05-24T14:06:12.228" v="51" actId="20577"/>
          <ac:spMkLst>
            <pc:docMk/>
            <pc:sldMk cId="1010225987" sldId="259"/>
            <ac:spMk id="4" creationId="{00000000-0000-0000-0000-000000000000}"/>
          </ac:spMkLst>
        </pc:spChg>
        <pc:spChg chg="mod">
          <ac:chgData name="Vicki Sennett" userId="4e7e733b2f3d2f29" providerId="Windows Live" clId="Web-{F9B604C8-C210-4058-81C2-F1315BB0FC0F}" dt="2023-05-24T14:06:39.901" v="56" actId="20577"/>
          <ac:spMkLst>
            <pc:docMk/>
            <pc:sldMk cId="1010225987" sldId="259"/>
            <ac:spMk id="7" creationId="{00000000-0000-0000-0000-000000000000}"/>
          </ac:spMkLst>
        </pc:spChg>
        <pc:spChg chg="mod">
          <ac:chgData name="Vicki Sennett" userId="4e7e733b2f3d2f29" providerId="Windows Live" clId="Web-{F9B604C8-C210-4058-81C2-F1315BB0FC0F}" dt="2023-05-24T14:06:56.589" v="59" actId="1076"/>
          <ac:spMkLst>
            <pc:docMk/>
            <pc:sldMk cId="1010225987" sldId="259"/>
            <ac:spMk id="8" creationId="{00000000-0000-0000-0000-000000000000}"/>
          </ac:spMkLst>
        </pc:spChg>
        <pc:spChg chg="mod">
          <ac:chgData name="Vicki Sennett" userId="4e7e733b2f3d2f29" providerId="Windows Live" clId="Web-{F9B604C8-C210-4058-81C2-F1315BB0FC0F}" dt="2023-05-24T14:06:31.729" v="54" actId="1076"/>
          <ac:spMkLst>
            <pc:docMk/>
            <pc:sldMk cId="1010225987" sldId="259"/>
            <ac:spMk id="9" creationId="{00000000-0000-0000-0000-000000000000}"/>
          </ac:spMkLst>
        </pc:spChg>
      </pc:sldChg>
      <pc:sldChg chg="modSp modNotes">
        <pc:chgData name="Vicki Sennett" userId="4e7e733b2f3d2f29" providerId="Windows Live" clId="Web-{F9B604C8-C210-4058-81C2-F1315BB0FC0F}" dt="2023-05-24T14:11:02.847" v="127"/>
        <pc:sldMkLst>
          <pc:docMk/>
          <pc:sldMk cId="378547914" sldId="260"/>
        </pc:sldMkLst>
        <pc:spChg chg="mod">
          <ac:chgData name="Vicki Sennett" userId="4e7e733b2f3d2f29" providerId="Windows Live" clId="Web-{F9B604C8-C210-4058-81C2-F1315BB0FC0F}" dt="2023-05-24T14:08:53.468" v="70" actId="20577"/>
          <ac:spMkLst>
            <pc:docMk/>
            <pc:sldMk cId="378547914" sldId="260"/>
            <ac:spMk id="4" creationId="{00000000-0000-0000-0000-000000000000}"/>
          </ac:spMkLst>
        </pc:spChg>
        <pc:spChg chg="mod">
          <ac:chgData name="Vicki Sennett" userId="4e7e733b2f3d2f29" providerId="Windows Live" clId="Web-{F9B604C8-C210-4058-81C2-F1315BB0FC0F}" dt="2023-05-24T14:08:06.107" v="66" actId="20577"/>
          <ac:spMkLst>
            <pc:docMk/>
            <pc:sldMk cId="378547914" sldId="260"/>
            <ac:spMk id="5" creationId="{00000000-0000-0000-0000-000000000000}"/>
          </ac:spMkLst>
        </pc:spChg>
      </pc:sldChg>
      <pc:sldChg chg="modSp addCm modCm modNotes">
        <pc:chgData name="Vicki Sennett" userId="4e7e733b2f3d2f29" providerId="Windows Live" clId="Web-{F9B604C8-C210-4058-81C2-F1315BB0FC0F}" dt="2023-05-24T15:15:38.194" v="213"/>
        <pc:sldMkLst>
          <pc:docMk/>
          <pc:sldMk cId="1706076315" sldId="262"/>
        </pc:sldMkLst>
        <pc:spChg chg="mod">
          <ac:chgData name="Vicki Sennett" userId="4e7e733b2f3d2f29" providerId="Windows Live" clId="Web-{F9B604C8-C210-4058-81C2-F1315BB0FC0F}" dt="2023-05-24T15:14:15.531" v="202" actId="20577"/>
          <ac:spMkLst>
            <pc:docMk/>
            <pc:sldMk cId="1706076315" sldId="262"/>
            <ac:spMk id="3" creationId="{00000000-0000-0000-0000-000000000000}"/>
          </ac:spMkLst>
        </pc:spChg>
        <pc:spChg chg="mod">
          <ac:chgData name="Vicki Sennett" userId="4e7e733b2f3d2f29" providerId="Windows Live" clId="Web-{F9B604C8-C210-4058-81C2-F1315BB0FC0F}" dt="2023-05-24T15:13:52.061" v="198" actId="20577"/>
          <ac:spMkLst>
            <pc:docMk/>
            <pc:sldMk cId="1706076315" sldId="262"/>
            <ac:spMk id="7" creationId="{00000000-0000-0000-0000-000000000000}"/>
          </ac:spMkLst>
        </pc:spChg>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F9B604C8-C210-4058-81C2-F1315BB0FC0F}" dt="2023-05-24T15:15:38.194" v="213"/>
              <pc2:cmMkLst xmlns:pc2="http://schemas.microsoft.com/office/powerpoint/2019/9/main/command">
                <pc:docMk/>
                <pc:sldMk cId="1706076315" sldId="262"/>
                <pc2:cmMk id="{54B9503A-BB3C-4521-AA45-C0F5A828BD15}"/>
              </pc2:cmMkLst>
            </pc226:cmChg>
          </p:ext>
        </pc:extLst>
      </pc:sldChg>
      <pc:sldChg chg="modSp modNotes">
        <pc:chgData name="Vicki Sennett" userId="4e7e733b2f3d2f29" providerId="Windows Live" clId="Web-{F9B604C8-C210-4058-81C2-F1315BB0FC0F}" dt="2023-05-24T15:28:48.422" v="295" actId="20577"/>
        <pc:sldMkLst>
          <pc:docMk/>
          <pc:sldMk cId="2180443273" sldId="265"/>
        </pc:sldMkLst>
        <pc:spChg chg="mod">
          <ac:chgData name="Vicki Sennett" userId="4e7e733b2f3d2f29" providerId="Windows Live" clId="Web-{F9B604C8-C210-4058-81C2-F1315BB0FC0F}" dt="2023-05-24T15:17:32.952" v="225"/>
          <ac:spMkLst>
            <pc:docMk/>
            <pc:sldMk cId="2180443273" sldId="265"/>
            <ac:spMk id="6" creationId="{00000000-0000-0000-0000-000000000000}"/>
          </ac:spMkLst>
        </pc:spChg>
        <pc:spChg chg="mod">
          <ac:chgData name="Vicki Sennett" userId="4e7e733b2f3d2f29" providerId="Windows Live" clId="Web-{F9B604C8-C210-4058-81C2-F1315BB0FC0F}" dt="2023-05-24T15:28:48.422" v="295" actId="20577"/>
          <ac:spMkLst>
            <pc:docMk/>
            <pc:sldMk cId="2180443273" sldId="265"/>
            <ac:spMk id="7" creationId="{00000000-0000-0000-0000-000000000000}"/>
          </ac:spMkLst>
        </pc:spChg>
      </pc:sldChg>
      <pc:sldChg chg="modSp modNotes">
        <pc:chgData name="Vicki Sennett" userId="4e7e733b2f3d2f29" providerId="Windows Live" clId="Web-{F9B604C8-C210-4058-81C2-F1315BB0FC0F}" dt="2023-05-24T15:25:37.565" v="271"/>
        <pc:sldMkLst>
          <pc:docMk/>
          <pc:sldMk cId="1729350080" sldId="279"/>
        </pc:sldMkLst>
        <pc:spChg chg="mod">
          <ac:chgData name="Vicki Sennett" userId="4e7e733b2f3d2f29" providerId="Windows Live" clId="Web-{F9B604C8-C210-4058-81C2-F1315BB0FC0F}" dt="2023-05-24T15:24:54.608" v="266" actId="20577"/>
          <ac:spMkLst>
            <pc:docMk/>
            <pc:sldMk cId="1729350080" sldId="279"/>
            <ac:spMk id="7" creationId="{00000000-0000-0000-0000-000000000000}"/>
          </ac:spMkLst>
        </pc:spChg>
      </pc:sldChg>
      <pc:sldChg chg="modSp modNotes">
        <pc:chgData name="Vicki Sennett" userId="4e7e733b2f3d2f29" providerId="Windows Live" clId="Web-{F9B604C8-C210-4058-81C2-F1315BB0FC0F}" dt="2023-05-24T15:44:52.116" v="433"/>
        <pc:sldMkLst>
          <pc:docMk/>
          <pc:sldMk cId="66400894" sldId="283"/>
        </pc:sldMkLst>
        <pc:spChg chg="mod">
          <ac:chgData name="Vicki Sennett" userId="4e7e733b2f3d2f29" providerId="Windows Live" clId="Web-{F9B604C8-C210-4058-81C2-F1315BB0FC0F}" dt="2023-05-24T15:43:58.799" v="425" actId="20577"/>
          <ac:spMkLst>
            <pc:docMk/>
            <pc:sldMk cId="66400894" sldId="283"/>
            <ac:spMk id="7" creationId="{00000000-0000-0000-0000-000000000000}"/>
          </ac:spMkLst>
        </pc:spChg>
      </pc:sldChg>
      <pc:sldChg chg="modSp">
        <pc:chgData name="Vicki Sennett" userId="4e7e733b2f3d2f29" providerId="Windows Live" clId="Web-{F9B604C8-C210-4058-81C2-F1315BB0FC0F}" dt="2023-05-24T15:27:39.058" v="281" actId="14100"/>
        <pc:sldMkLst>
          <pc:docMk/>
          <pc:sldMk cId="1433128740" sldId="286"/>
        </pc:sldMkLst>
        <pc:spChg chg="mod">
          <ac:chgData name="Vicki Sennett" userId="4e7e733b2f3d2f29" providerId="Windows Live" clId="Web-{F9B604C8-C210-4058-81C2-F1315BB0FC0F}" dt="2023-05-24T15:27:39.058" v="281" actId="14100"/>
          <ac:spMkLst>
            <pc:docMk/>
            <pc:sldMk cId="1433128740" sldId="286"/>
            <ac:spMk id="7" creationId="{00000000-0000-0000-0000-000000000000}"/>
          </ac:spMkLst>
        </pc:spChg>
      </pc:sldChg>
      <pc:sldChg chg="modSp modNotes">
        <pc:chgData name="Vicki Sennett" userId="4e7e733b2f3d2f29" providerId="Windows Live" clId="Web-{F9B604C8-C210-4058-81C2-F1315BB0FC0F}" dt="2023-05-24T14:13:41.384" v="156"/>
        <pc:sldMkLst>
          <pc:docMk/>
          <pc:sldMk cId="1109005536" sldId="326"/>
        </pc:sldMkLst>
        <pc:spChg chg="mod">
          <ac:chgData name="Vicki Sennett" userId="4e7e733b2f3d2f29" providerId="Windows Live" clId="Web-{F9B604C8-C210-4058-81C2-F1315BB0FC0F}" dt="2023-05-24T14:12:10.318" v="139" actId="20577"/>
          <ac:spMkLst>
            <pc:docMk/>
            <pc:sldMk cId="1109005536" sldId="326"/>
            <ac:spMk id="3" creationId="{00000000-0000-0000-0000-000000000000}"/>
          </ac:spMkLst>
        </pc:spChg>
        <pc:spChg chg="mod">
          <ac:chgData name="Vicki Sennett" userId="4e7e733b2f3d2f29" providerId="Windows Live" clId="Web-{F9B604C8-C210-4058-81C2-F1315BB0FC0F}" dt="2023-05-24T14:13:05.257" v="146" actId="20577"/>
          <ac:spMkLst>
            <pc:docMk/>
            <pc:sldMk cId="1109005536" sldId="326"/>
            <ac:spMk id="6" creationId="{00000000-0000-0000-0000-000000000000}"/>
          </ac:spMkLst>
        </pc:spChg>
        <pc:spChg chg="mod">
          <ac:chgData name="Vicki Sennett" userId="4e7e733b2f3d2f29" providerId="Windows Live" clId="Web-{F9B604C8-C210-4058-81C2-F1315BB0FC0F}" dt="2023-05-24T14:11:53.146" v="134" actId="14100"/>
          <ac:spMkLst>
            <pc:docMk/>
            <pc:sldMk cId="1109005536" sldId="326"/>
            <ac:spMk id="14" creationId="{00000000-0000-0000-0000-000000000000}"/>
          </ac:spMkLst>
        </pc:spChg>
      </pc:sldChg>
      <pc:sldChg chg="modSp modNotes">
        <pc:chgData name="Vicki Sennett" userId="4e7e733b2f3d2f29" providerId="Windows Live" clId="Web-{F9B604C8-C210-4058-81C2-F1315BB0FC0F}" dt="2023-05-24T15:15:03.082" v="211"/>
        <pc:sldMkLst>
          <pc:docMk/>
          <pc:sldMk cId="4216941710" sldId="328"/>
        </pc:sldMkLst>
        <pc:spChg chg="mod">
          <ac:chgData name="Vicki Sennett" userId="4e7e733b2f3d2f29" providerId="Windows Live" clId="Web-{F9B604C8-C210-4058-81C2-F1315BB0FC0F}" dt="2023-05-24T15:14:39.830" v="206" actId="20577"/>
          <ac:spMkLst>
            <pc:docMk/>
            <pc:sldMk cId="4216941710" sldId="328"/>
            <ac:spMk id="3" creationId="{00000000-0000-0000-0000-000000000000}"/>
          </ac:spMkLst>
        </pc:spChg>
        <pc:spChg chg="mod">
          <ac:chgData name="Vicki Sennett" userId="4e7e733b2f3d2f29" providerId="Windows Live" clId="Web-{F9B604C8-C210-4058-81C2-F1315BB0FC0F}" dt="2023-05-24T15:14:51.706" v="208" actId="14100"/>
          <ac:spMkLst>
            <pc:docMk/>
            <pc:sldMk cId="4216941710" sldId="328"/>
            <ac:spMk id="6" creationId="{00000000-0000-0000-0000-000000000000}"/>
          </ac:spMkLst>
        </pc:spChg>
        <pc:spChg chg="mod">
          <ac:chgData name="Vicki Sennett" userId="4e7e733b2f3d2f29" providerId="Windows Live" clId="Web-{F9B604C8-C210-4058-81C2-F1315BB0FC0F}" dt="2023-05-24T15:14:34.361" v="205" actId="20577"/>
          <ac:spMkLst>
            <pc:docMk/>
            <pc:sldMk cId="4216941710" sldId="328"/>
            <ac:spMk id="9" creationId="{00000000-0000-0000-0000-000000000000}"/>
          </ac:spMkLst>
        </pc:spChg>
      </pc:sldChg>
      <pc:sldChg chg="modSp addCm modCm modNotes">
        <pc:chgData name="Vicki Sennett" userId="4e7e733b2f3d2f29" providerId="Windows Live" clId="Web-{F9B604C8-C210-4058-81C2-F1315BB0FC0F}" dt="2023-05-24T14:20:50.444" v="171"/>
        <pc:sldMkLst>
          <pc:docMk/>
          <pc:sldMk cId="4033758864" sldId="329"/>
        </pc:sldMkLst>
        <pc:spChg chg="mod">
          <ac:chgData name="Vicki Sennett" userId="4e7e733b2f3d2f29" providerId="Windows Live" clId="Web-{F9B604C8-C210-4058-81C2-F1315BB0FC0F}" dt="2023-05-24T14:15:48.528" v="160" actId="20577"/>
          <ac:spMkLst>
            <pc:docMk/>
            <pc:sldMk cId="4033758864" sldId="329"/>
            <ac:spMk id="4" creationId="{00000000-0000-0000-0000-000000000000}"/>
          </ac:spMkLst>
        </pc:spChg>
        <pc:spChg chg="mod">
          <ac:chgData name="Vicki Sennett" userId="4e7e733b2f3d2f29" providerId="Windows Live" clId="Web-{F9B604C8-C210-4058-81C2-F1315BB0FC0F}" dt="2023-05-24T14:16:07.232" v="162" actId="20577"/>
          <ac:spMkLst>
            <pc:docMk/>
            <pc:sldMk cId="4033758864" sldId="329"/>
            <ac:spMk id="6" creationId="{00000000-0000-0000-0000-000000000000}"/>
          </ac:spMkLst>
        </pc:spChg>
        <pc:spChg chg="mod">
          <ac:chgData name="Vicki Sennett" userId="4e7e733b2f3d2f29" providerId="Windows Live" clId="Web-{F9B604C8-C210-4058-81C2-F1315BB0FC0F}" dt="2023-05-24T14:16:15.514" v="163" actId="20577"/>
          <ac:spMkLst>
            <pc:docMk/>
            <pc:sldMk cId="4033758864" sldId="329"/>
            <ac:spMk id="7" creationId="{00000000-0000-0000-0000-000000000000}"/>
          </ac:spMkLst>
        </pc:spChg>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F9B604C8-C210-4058-81C2-F1315BB0FC0F}" dt="2023-05-24T14:20:50.444" v="171"/>
              <pc2:cmMkLst xmlns:pc2="http://schemas.microsoft.com/office/powerpoint/2019/9/main/command">
                <pc:docMk/>
                <pc:sldMk cId="4033758864" sldId="329"/>
                <pc2:cmMk id="{C83F0493-B039-42AC-B628-FEDCA17EE098}"/>
              </pc2:cmMkLst>
            </pc226:cmChg>
          </p:ext>
        </pc:extLst>
      </pc:sldChg>
      <pc:sldChg chg="modSp">
        <pc:chgData name="Vicki Sennett" userId="4e7e733b2f3d2f29" providerId="Windows Live" clId="Web-{F9B604C8-C210-4058-81C2-F1315BB0FC0F}" dt="2023-05-24T15:27:32.074" v="280" actId="14100"/>
        <pc:sldMkLst>
          <pc:docMk/>
          <pc:sldMk cId="2074922451" sldId="330"/>
        </pc:sldMkLst>
        <pc:spChg chg="mod">
          <ac:chgData name="Vicki Sennett" userId="4e7e733b2f3d2f29" providerId="Windows Live" clId="Web-{F9B604C8-C210-4058-81C2-F1315BB0FC0F}" dt="2023-05-24T15:27:32.074" v="280" actId="14100"/>
          <ac:spMkLst>
            <pc:docMk/>
            <pc:sldMk cId="2074922451" sldId="330"/>
            <ac:spMk id="5" creationId="{00000000-0000-0000-0000-000000000000}"/>
          </ac:spMkLst>
        </pc:spChg>
      </pc:sldChg>
      <pc:sldChg chg="modSp modNotes">
        <pc:chgData name="Vicki Sennett" userId="4e7e733b2f3d2f29" providerId="Windows Live" clId="Web-{F9B604C8-C210-4058-81C2-F1315BB0FC0F}" dt="2023-05-24T16:44:01.176" v="675" actId="20577"/>
        <pc:sldMkLst>
          <pc:docMk/>
          <pc:sldMk cId="395669640" sldId="333"/>
        </pc:sldMkLst>
        <pc:spChg chg="mod">
          <ac:chgData name="Vicki Sennett" userId="4e7e733b2f3d2f29" providerId="Windows Live" clId="Web-{F9B604C8-C210-4058-81C2-F1315BB0FC0F}" dt="2023-05-24T16:44:01.176" v="675" actId="20577"/>
          <ac:spMkLst>
            <pc:docMk/>
            <pc:sldMk cId="395669640" sldId="333"/>
            <ac:spMk id="4" creationId="{00000000-0000-0000-0000-000000000000}"/>
          </ac:spMkLst>
        </pc:spChg>
        <pc:spChg chg="mod">
          <ac:chgData name="Vicki Sennett" userId="4e7e733b2f3d2f29" providerId="Windows Live" clId="Web-{F9B604C8-C210-4058-81C2-F1315BB0FC0F}" dt="2023-05-24T16:43:39.706" v="670" actId="20577"/>
          <ac:spMkLst>
            <pc:docMk/>
            <pc:sldMk cId="395669640" sldId="333"/>
            <ac:spMk id="12" creationId="{00000000-0000-0000-0000-000000000000}"/>
          </ac:spMkLst>
        </pc:spChg>
      </pc:sldChg>
      <pc:sldChg chg="modSp modNotes">
        <pc:chgData name="Vicki Sennett" userId="4e7e733b2f3d2f29" providerId="Windows Live" clId="Web-{F9B604C8-C210-4058-81C2-F1315BB0FC0F}" dt="2023-05-24T16:48:08.263" v="714"/>
        <pc:sldMkLst>
          <pc:docMk/>
          <pc:sldMk cId="17952297" sldId="334"/>
        </pc:sldMkLst>
        <pc:spChg chg="mod">
          <ac:chgData name="Vicki Sennett" userId="4e7e733b2f3d2f29" providerId="Windows Live" clId="Web-{F9B604C8-C210-4058-81C2-F1315BB0FC0F}" dt="2023-05-24T16:45:29.866" v="682" actId="20577"/>
          <ac:spMkLst>
            <pc:docMk/>
            <pc:sldMk cId="17952297" sldId="334"/>
            <ac:spMk id="4" creationId="{00000000-0000-0000-0000-000000000000}"/>
          </ac:spMkLst>
        </pc:spChg>
        <pc:spChg chg="mod">
          <ac:chgData name="Vicki Sennett" userId="4e7e733b2f3d2f29" providerId="Windows Live" clId="Web-{F9B604C8-C210-4058-81C2-F1315BB0FC0F}" dt="2023-05-24T16:46:09.555" v="696" actId="20577"/>
          <ac:spMkLst>
            <pc:docMk/>
            <pc:sldMk cId="17952297" sldId="334"/>
            <ac:spMk id="12" creationId="{00000000-0000-0000-0000-000000000000}"/>
          </ac:spMkLst>
        </pc:spChg>
      </pc:sldChg>
      <pc:sldChg chg="modSp">
        <pc:chgData name="Vicki Sennett" userId="4e7e733b2f3d2f29" providerId="Windows Live" clId="Web-{F9B604C8-C210-4058-81C2-F1315BB0FC0F}" dt="2023-05-24T16:50:27.674" v="728" actId="20577"/>
        <pc:sldMkLst>
          <pc:docMk/>
          <pc:sldMk cId="4194374130" sldId="335"/>
        </pc:sldMkLst>
        <pc:spChg chg="mod">
          <ac:chgData name="Vicki Sennett" userId="4e7e733b2f3d2f29" providerId="Windows Live" clId="Web-{F9B604C8-C210-4058-81C2-F1315BB0FC0F}" dt="2023-05-24T16:50:27.674" v="728" actId="20577"/>
          <ac:spMkLst>
            <pc:docMk/>
            <pc:sldMk cId="4194374130" sldId="335"/>
            <ac:spMk id="4" creationId="{00000000-0000-0000-0000-000000000000}"/>
          </ac:spMkLst>
        </pc:spChg>
      </pc:sldChg>
      <pc:sldChg chg="modSp modNotes">
        <pc:chgData name="Vicki Sennett" userId="4e7e733b2f3d2f29" providerId="Windows Live" clId="Web-{F9B604C8-C210-4058-81C2-F1315BB0FC0F}" dt="2023-05-24T16:42:30.329" v="648"/>
        <pc:sldMkLst>
          <pc:docMk/>
          <pc:sldMk cId="1464243032" sldId="336"/>
        </pc:sldMkLst>
        <pc:spChg chg="mod">
          <ac:chgData name="Vicki Sennett" userId="4e7e733b2f3d2f29" providerId="Windows Live" clId="Web-{F9B604C8-C210-4058-81C2-F1315BB0FC0F}" dt="2023-05-24T16:33:18.183" v="594" actId="20577"/>
          <ac:spMkLst>
            <pc:docMk/>
            <pc:sldMk cId="1464243032" sldId="336"/>
            <ac:spMk id="6" creationId="{00000000-0000-0000-0000-000000000000}"/>
          </ac:spMkLst>
        </pc:spChg>
        <pc:spChg chg="mod">
          <ac:chgData name="Vicki Sennett" userId="4e7e733b2f3d2f29" providerId="Windows Live" clId="Web-{F9B604C8-C210-4058-81C2-F1315BB0FC0F}" dt="2023-05-24T16:33:30.449" v="597" actId="20577"/>
          <ac:spMkLst>
            <pc:docMk/>
            <pc:sldMk cId="1464243032" sldId="336"/>
            <ac:spMk id="15" creationId="{00000000-0000-0000-0000-000000000000}"/>
          </ac:spMkLst>
        </pc:spChg>
      </pc:sldChg>
      <pc:sldChg chg="modSp modNotes">
        <pc:chgData name="Vicki Sennett" userId="4e7e733b2f3d2f29" providerId="Windows Live" clId="Web-{F9B604C8-C210-4058-81C2-F1315BB0FC0F}" dt="2023-05-24T16:53:20.884" v="790"/>
        <pc:sldMkLst>
          <pc:docMk/>
          <pc:sldMk cId="2316053116" sldId="339"/>
        </pc:sldMkLst>
        <pc:spChg chg="mod">
          <ac:chgData name="Vicki Sennett" userId="4e7e733b2f3d2f29" providerId="Windows Live" clId="Web-{F9B604C8-C210-4058-81C2-F1315BB0FC0F}" dt="2023-05-24T16:51:28.489" v="743" actId="20577"/>
          <ac:spMkLst>
            <pc:docMk/>
            <pc:sldMk cId="2316053116" sldId="339"/>
            <ac:spMk id="4" creationId="{00000000-0000-0000-0000-000000000000}"/>
          </ac:spMkLst>
        </pc:spChg>
        <pc:spChg chg="mod">
          <ac:chgData name="Vicki Sennett" userId="4e7e733b2f3d2f29" providerId="Windows Live" clId="Web-{F9B604C8-C210-4058-81C2-F1315BB0FC0F}" dt="2023-05-24T16:51:00.863" v="739" actId="14100"/>
          <ac:spMkLst>
            <pc:docMk/>
            <pc:sldMk cId="2316053116" sldId="339"/>
            <ac:spMk id="5" creationId="{00000000-0000-0000-0000-000000000000}"/>
          </ac:spMkLst>
        </pc:spChg>
        <pc:spChg chg="mod">
          <ac:chgData name="Vicki Sennett" userId="4e7e733b2f3d2f29" providerId="Windows Live" clId="Web-{F9B604C8-C210-4058-81C2-F1315BB0FC0F}" dt="2023-05-24T16:50:38.284" v="731"/>
          <ac:spMkLst>
            <pc:docMk/>
            <pc:sldMk cId="2316053116" sldId="339"/>
            <ac:spMk id="8" creationId="{00000000-0000-0000-0000-000000000000}"/>
          </ac:spMkLst>
        </pc:spChg>
        <pc:spChg chg="mod">
          <ac:chgData name="Vicki Sennett" userId="4e7e733b2f3d2f29" providerId="Windows Live" clId="Web-{F9B604C8-C210-4058-81C2-F1315BB0FC0F}" dt="2023-05-24T16:51:59.349" v="756" actId="20577"/>
          <ac:spMkLst>
            <pc:docMk/>
            <pc:sldMk cId="2316053116" sldId="339"/>
            <ac:spMk id="13" creationId="{00000000-0000-0000-0000-000000000000}"/>
          </ac:spMkLst>
        </pc:spChg>
      </pc:sldChg>
      <pc:sldChg chg="modSp">
        <pc:chgData name="Vicki Sennett" userId="4e7e733b2f3d2f29" providerId="Windows Live" clId="Web-{F9B604C8-C210-4058-81C2-F1315BB0FC0F}" dt="2023-05-24T16:26:03.261" v="531" actId="20577"/>
        <pc:sldMkLst>
          <pc:docMk/>
          <pc:sldMk cId="1522581035" sldId="346"/>
        </pc:sldMkLst>
        <pc:spChg chg="mod">
          <ac:chgData name="Vicki Sennett" userId="4e7e733b2f3d2f29" providerId="Windows Live" clId="Web-{F9B604C8-C210-4058-81C2-F1315BB0FC0F}" dt="2023-05-24T16:26:03.261" v="531" actId="20577"/>
          <ac:spMkLst>
            <pc:docMk/>
            <pc:sldMk cId="1522581035" sldId="346"/>
            <ac:spMk id="4" creationId="{00000000-0000-0000-0000-000000000000}"/>
          </ac:spMkLst>
        </pc:spChg>
      </pc:sldChg>
      <pc:sldChg chg="modSp modNotes">
        <pc:chgData name="Vicki Sennett" userId="4e7e733b2f3d2f29" providerId="Windows Live" clId="Web-{F9B604C8-C210-4058-81C2-F1315BB0FC0F}" dt="2023-05-24T16:32:17.119" v="589" actId="14100"/>
        <pc:sldMkLst>
          <pc:docMk/>
          <pc:sldMk cId="425976867" sldId="347"/>
        </pc:sldMkLst>
        <pc:spChg chg="mod">
          <ac:chgData name="Vicki Sennett" userId="4e7e733b2f3d2f29" providerId="Windows Live" clId="Web-{F9B604C8-C210-4058-81C2-F1315BB0FC0F}" dt="2023-05-24T16:32:17.119" v="589" actId="14100"/>
          <ac:spMkLst>
            <pc:docMk/>
            <pc:sldMk cId="425976867" sldId="347"/>
            <ac:spMk id="4" creationId="{00000000-0000-0000-0000-000000000000}"/>
          </ac:spMkLst>
        </pc:spChg>
        <pc:spChg chg="mod">
          <ac:chgData name="Vicki Sennett" userId="4e7e733b2f3d2f29" providerId="Windows Live" clId="Web-{F9B604C8-C210-4058-81C2-F1315BB0FC0F}" dt="2023-05-24T16:32:04.868" v="586" actId="1076"/>
          <ac:spMkLst>
            <pc:docMk/>
            <pc:sldMk cId="425976867" sldId="347"/>
            <ac:spMk id="5" creationId="{00000000-0000-0000-0000-000000000000}"/>
          </ac:spMkLst>
        </pc:spChg>
        <pc:spChg chg="mod">
          <ac:chgData name="Vicki Sennett" userId="4e7e733b2f3d2f29" providerId="Windows Live" clId="Web-{F9B604C8-C210-4058-81C2-F1315BB0FC0F}" dt="2023-05-24T16:27:32.702" v="537" actId="20577"/>
          <ac:spMkLst>
            <pc:docMk/>
            <pc:sldMk cId="425976867" sldId="347"/>
            <ac:spMk id="8" creationId="{00000000-0000-0000-0000-000000000000}"/>
          </ac:spMkLst>
        </pc:spChg>
      </pc:sldChg>
      <pc:sldChg chg="modSp addCm modCm modNotes">
        <pc:chgData name="Vicki Sennett" userId="4e7e733b2f3d2f29" providerId="Windows Live" clId="Web-{F9B604C8-C210-4058-81C2-F1315BB0FC0F}" dt="2023-05-24T15:42:58.311" v="419"/>
        <pc:sldMkLst>
          <pc:docMk/>
          <pc:sldMk cId="1444266537" sldId="348"/>
        </pc:sldMkLst>
        <pc:spChg chg="mod">
          <ac:chgData name="Vicki Sennett" userId="4e7e733b2f3d2f29" providerId="Windows Live" clId="Web-{F9B604C8-C210-4058-81C2-F1315BB0FC0F}" dt="2023-05-24T15:41:58.322" v="413" actId="20577"/>
          <ac:spMkLst>
            <pc:docMk/>
            <pc:sldMk cId="1444266537" sldId="348"/>
            <ac:spMk id="3" creationId="{00000000-0000-0000-0000-000000000000}"/>
          </ac:spMkLst>
        </pc:spChg>
        <pc:spChg chg="mod">
          <ac:chgData name="Vicki Sennett" userId="4e7e733b2f3d2f29" providerId="Windows Live" clId="Web-{F9B604C8-C210-4058-81C2-F1315BB0FC0F}" dt="2023-05-24T15:41:49.368" v="411" actId="14100"/>
          <ac:spMkLst>
            <pc:docMk/>
            <pc:sldMk cId="1444266537" sldId="348"/>
            <ac:spMk id="9" creationId="{00000000-0000-0000-0000-000000000000}"/>
          </ac:spMkLst>
        </pc:spChg>
        <pc:picChg chg="mod">
          <ac:chgData name="Vicki Sennett" userId="4e7e733b2f3d2f29" providerId="Windows Live" clId="Web-{F9B604C8-C210-4058-81C2-F1315BB0FC0F}" dt="2023-05-24T15:42:02.541" v="414" actId="1076"/>
          <ac:picMkLst>
            <pc:docMk/>
            <pc:sldMk cId="1444266537" sldId="348"/>
            <ac:picMk id="10" creationId="{00000000-0000-0000-0000-000000000000}"/>
          </ac:picMkLst>
        </pc:picChg>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F9B604C8-C210-4058-81C2-F1315BB0FC0F}" dt="2023-05-24T15:42:58.311" v="419"/>
              <pc2:cmMkLst xmlns:pc2="http://schemas.microsoft.com/office/powerpoint/2019/9/main/command">
                <pc:docMk/>
                <pc:sldMk cId="1444266537" sldId="348"/>
                <pc2:cmMk id="{5AA096D3-1550-4E3C-AFD3-AB0F650430A1}"/>
              </pc2:cmMkLst>
            </pc226:cmChg>
          </p:ext>
        </pc:extLst>
      </pc:sldChg>
      <pc:sldChg chg="modSp modNotes">
        <pc:chgData name="Vicki Sennett" userId="4e7e733b2f3d2f29" providerId="Windows Live" clId="Web-{F9B604C8-C210-4058-81C2-F1315BB0FC0F}" dt="2023-05-24T15:32:29.906" v="314"/>
        <pc:sldMkLst>
          <pc:docMk/>
          <pc:sldMk cId="1354839028" sldId="351"/>
        </pc:sldMkLst>
        <pc:spChg chg="mod">
          <ac:chgData name="Vicki Sennett" userId="4e7e733b2f3d2f29" providerId="Windows Live" clId="Web-{F9B604C8-C210-4058-81C2-F1315BB0FC0F}" dt="2023-05-24T15:31:49.482" v="304" actId="20577"/>
          <ac:spMkLst>
            <pc:docMk/>
            <pc:sldMk cId="1354839028" sldId="351"/>
            <ac:spMk id="3" creationId="{00000000-0000-0000-0000-000000000000}"/>
          </ac:spMkLst>
        </pc:spChg>
        <pc:spChg chg="mod">
          <ac:chgData name="Vicki Sennett" userId="4e7e733b2f3d2f29" providerId="Windows Live" clId="Web-{F9B604C8-C210-4058-81C2-F1315BB0FC0F}" dt="2023-05-24T15:31:39.934" v="303" actId="20577"/>
          <ac:spMkLst>
            <pc:docMk/>
            <pc:sldMk cId="1354839028" sldId="351"/>
            <ac:spMk id="9" creationId="{00000000-0000-0000-0000-000000000000}"/>
          </ac:spMkLst>
        </pc:spChg>
        <pc:spChg chg="mod">
          <ac:chgData name="Vicki Sennett" userId="4e7e733b2f3d2f29" providerId="Windows Live" clId="Web-{F9B604C8-C210-4058-81C2-F1315BB0FC0F}" dt="2023-05-24T15:32:05.358" v="306" actId="20577"/>
          <ac:spMkLst>
            <pc:docMk/>
            <pc:sldMk cId="1354839028" sldId="351"/>
            <ac:spMk id="11" creationId="{00000000-0000-0000-0000-000000000000}"/>
          </ac:spMkLst>
        </pc:spChg>
      </pc:sldChg>
      <pc:sldChg chg="modSp modNotes">
        <pc:chgData name="Vicki Sennett" userId="4e7e733b2f3d2f29" providerId="Windows Live" clId="Web-{F9B604C8-C210-4058-81C2-F1315BB0FC0F}" dt="2023-05-24T16:23:26.662" v="488"/>
        <pc:sldMkLst>
          <pc:docMk/>
          <pc:sldMk cId="3138713571" sldId="353"/>
        </pc:sldMkLst>
        <pc:spChg chg="mod">
          <ac:chgData name="Vicki Sennett" userId="4e7e733b2f3d2f29" providerId="Windows Live" clId="Web-{F9B604C8-C210-4058-81C2-F1315BB0FC0F}" dt="2023-05-24T16:21:34.595" v="472" actId="1076"/>
          <ac:spMkLst>
            <pc:docMk/>
            <pc:sldMk cId="3138713571" sldId="353"/>
            <ac:spMk id="6" creationId="{00000000-0000-0000-0000-000000000000}"/>
          </ac:spMkLst>
        </pc:spChg>
      </pc:sldChg>
      <pc:sldChg chg="modSp modNotes">
        <pc:chgData name="Vicki Sennett" userId="4e7e733b2f3d2f29" providerId="Windows Live" clId="Web-{F9B604C8-C210-4058-81C2-F1315BB0FC0F}" dt="2023-05-24T16:29:08.862" v="555" actId="20577"/>
        <pc:sldMkLst>
          <pc:docMk/>
          <pc:sldMk cId="3151940832" sldId="354"/>
        </pc:sldMkLst>
        <pc:spChg chg="mod">
          <ac:chgData name="Vicki Sennett" userId="4e7e733b2f3d2f29" providerId="Windows Live" clId="Web-{F9B604C8-C210-4058-81C2-F1315BB0FC0F}" dt="2023-05-24T16:23:59.100" v="493"/>
          <ac:spMkLst>
            <pc:docMk/>
            <pc:sldMk cId="3151940832" sldId="354"/>
            <ac:spMk id="6" creationId="{00000000-0000-0000-0000-000000000000}"/>
          </ac:spMkLst>
        </pc:spChg>
        <pc:spChg chg="mod">
          <ac:chgData name="Vicki Sennett" userId="4e7e733b2f3d2f29" providerId="Windows Live" clId="Web-{F9B604C8-C210-4058-81C2-F1315BB0FC0F}" dt="2023-05-24T16:29:08.862" v="555" actId="20577"/>
          <ac:spMkLst>
            <pc:docMk/>
            <pc:sldMk cId="3151940832" sldId="354"/>
            <ac:spMk id="7" creationId="{00000000-0000-0000-0000-000000000000}"/>
          </ac:spMkLst>
        </pc:spChg>
      </pc:sldChg>
      <pc:sldChg chg="modSp modNotes">
        <pc:chgData name="Vicki Sennett" userId="4e7e733b2f3d2f29" providerId="Windows Live" clId="Web-{F9B604C8-C210-4058-81C2-F1315BB0FC0F}" dt="2023-05-24T15:41:01.506" v="408"/>
        <pc:sldMkLst>
          <pc:docMk/>
          <pc:sldMk cId="3592289795" sldId="355"/>
        </pc:sldMkLst>
        <pc:spChg chg="mod">
          <ac:chgData name="Vicki Sennett" userId="4e7e733b2f3d2f29" providerId="Windows Live" clId="Web-{F9B604C8-C210-4058-81C2-F1315BB0FC0F}" dt="2023-05-24T15:39:24.967" v="378" actId="20577"/>
          <ac:spMkLst>
            <pc:docMk/>
            <pc:sldMk cId="3592289795" sldId="355"/>
            <ac:spMk id="3" creationId="{00000000-0000-0000-0000-000000000000}"/>
          </ac:spMkLst>
        </pc:spChg>
        <pc:spChg chg="mod">
          <ac:chgData name="Vicki Sennett" userId="4e7e733b2f3d2f29" providerId="Windows Live" clId="Web-{F9B604C8-C210-4058-81C2-F1315BB0FC0F}" dt="2023-05-24T15:39:16.232" v="377"/>
          <ac:spMkLst>
            <pc:docMk/>
            <pc:sldMk cId="3592289795" sldId="355"/>
            <ac:spMk id="9" creationId="{00000000-0000-0000-0000-000000000000}"/>
          </ac:spMkLst>
        </pc:spChg>
        <pc:spChg chg="mod">
          <ac:chgData name="Vicki Sennett" userId="4e7e733b2f3d2f29" providerId="Windows Live" clId="Web-{F9B604C8-C210-4058-81C2-F1315BB0FC0F}" dt="2023-05-24T15:39:53.110" v="387" actId="20577"/>
          <ac:spMkLst>
            <pc:docMk/>
            <pc:sldMk cId="3592289795" sldId="355"/>
            <ac:spMk id="11" creationId="{00000000-0000-0000-0000-000000000000}"/>
          </ac:spMkLst>
        </pc:spChg>
        <pc:picChg chg="mod">
          <ac:chgData name="Vicki Sennett" userId="4e7e733b2f3d2f29" providerId="Windows Live" clId="Web-{F9B604C8-C210-4058-81C2-F1315BB0FC0F}" dt="2023-05-24T15:39:57.985" v="388" actId="1076"/>
          <ac:picMkLst>
            <pc:docMk/>
            <pc:sldMk cId="3592289795" sldId="355"/>
            <ac:picMk id="2" creationId="{00000000-0000-0000-0000-000000000000}"/>
          </ac:picMkLst>
        </pc:picChg>
      </pc:sldChg>
      <pc:sldChg chg="modSp modNotes">
        <pc:chgData name="Vicki Sennett" userId="4e7e733b2f3d2f29" providerId="Windows Live" clId="Web-{F9B604C8-C210-4058-81C2-F1315BB0FC0F}" dt="2023-05-24T15:46:23.997" v="451"/>
        <pc:sldMkLst>
          <pc:docMk/>
          <pc:sldMk cId="1495516182" sldId="356"/>
        </pc:sldMkLst>
        <pc:spChg chg="mod">
          <ac:chgData name="Vicki Sennett" userId="4e7e733b2f3d2f29" providerId="Windows Live" clId="Web-{F9B604C8-C210-4058-81C2-F1315BB0FC0F}" dt="2023-05-24T15:45:46.073" v="445" actId="1076"/>
          <ac:spMkLst>
            <pc:docMk/>
            <pc:sldMk cId="1495516182" sldId="356"/>
            <ac:spMk id="2" creationId="{00000000-0000-0000-0000-000000000000}"/>
          </ac:spMkLst>
        </pc:spChg>
        <pc:spChg chg="mod">
          <ac:chgData name="Vicki Sennett" userId="4e7e733b2f3d2f29" providerId="Windows Live" clId="Web-{F9B604C8-C210-4058-81C2-F1315BB0FC0F}" dt="2023-05-24T15:45:30.869" v="442" actId="20577"/>
          <ac:spMkLst>
            <pc:docMk/>
            <pc:sldMk cId="1495516182" sldId="356"/>
            <ac:spMk id="4" creationId="{00000000-0000-0000-0000-000000000000}"/>
          </ac:spMkLst>
        </pc:spChg>
        <pc:spChg chg="mod">
          <ac:chgData name="Vicki Sennett" userId="4e7e733b2f3d2f29" providerId="Windows Live" clId="Web-{F9B604C8-C210-4058-81C2-F1315BB0FC0F}" dt="2023-05-24T15:45:11.898" v="437" actId="20577"/>
          <ac:spMkLst>
            <pc:docMk/>
            <pc:sldMk cId="1495516182" sldId="356"/>
            <ac:spMk id="7" creationId="{00000000-0000-0000-0000-000000000000}"/>
          </ac:spMkLst>
        </pc:spChg>
      </pc:sldChg>
      <pc:sldChg chg="modSp">
        <pc:chgData name="Vicki Sennett" userId="4e7e733b2f3d2f29" providerId="Windows Live" clId="Web-{F9B604C8-C210-4058-81C2-F1315BB0FC0F}" dt="2023-05-24T15:47:20.048" v="461" actId="20577"/>
        <pc:sldMkLst>
          <pc:docMk/>
          <pc:sldMk cId="2119482214" sldId="360"/>
        </pc:sldMkLst>
        <pc:spChg chg="mod">
          <ac:chgData name="Vicki Sennett" userId="4e7e733b2f3d2f29" providerId="Windows Live" clId="Web-{F9B604C8-C210-4058-81C2-F1315BB0FC0F}" dt="2023-05-24T15:47:20.048" v="461" actId="20577"/>
          <ac:spMkLst>
            <pc:docMk/>
            <pc:sldMk cId="2119482214" sldId="360"/>
            <ac:spMk id="3" creationId="{00000000-0000-0000-0000-000000000000}"/>
          </ac:spMkLst>
        </pc:spChg>
        <pc:spChg chg="mod">
          <ac:chgData name="Vicki Sennett" userId="4e7e733b2f3d2f29" providerId="Windows Live" clId="Web-{F9B604C8-C210-4058-81C2-F1315BB0FC0F}" dt="2023-05-24T15:46:55.640" v="455" actId="20577"/>
          <ac:spMkLst>
            <pc:docMk/>
            <pc:sldMk cId="2119482214" sldId="360"/>
            <ac:spMk id="6" creationId="{00000000-0000-0000-0000-000000000000}"/>
          </ac:spMkLst>
        </pc:spChg>
      </pc:sldChg>
      <pc:sldChg chg="modSp">
        <pc:chgData name="Vicki Sennett" userId="4e7e733b2f3d2f29" providerId="Windows Live" clId="Web-{F9B604C8-C210-4058-81C2-F1315BB0FC0F}" dt="2023-05-24T15:47:43.222" v="467" actId="20577"/>
        <pc:sldMkLst>
          <pc:docMk/>
          <pc:sldMk cId="3889832729" sldId="361"/>
        </pc:sldMkLst>
        <pc:spChg chg="mod">
          <ac:chgData name="Vicki Sennett" userId="4e7e733b2f3d2f29" providerId="Windows Live" clId="Web-{F9B604C8-C210-4058-81C2-F1315BB0FC0F}" dt="2023-05-24T15:47:43.222" v="467" actId="20577"/>
          <ac:spMkLst>
            <pc:docMk/>
            <pc:sldMk cId="3889832729" sldId="361"/>
            <ac:spMk id="3" creationId="{00000000-0000-0000-0000-000000000000}"/>
          </ac:spMkLst>
        </pc:spChg>
        <pc:spChg chg="mod">
          <ac:chgData name="Vicki Sennett" userId="4e7e733b2f3d2f29" providerId="Windows Live" clId="Web-{F9B604C8-C210-4058-81C2-F1315BB0FC0F}" dt="2023-05-24T15:47:35.143" v="465" actId="14100"/>
          <ac:spMkLst>
            <pc:docMk/>
            <pc:sldMk cId="3889832729" sldId="361"/>
            <ac:spMk id="6" creationId="{00000000-0000-0000-0000-000000000000}"/>
          </ac:spMkLst>
        </pc:spChg>
      </pc:sldChg>
      <pc:sldChg chg="modSp modNotes">
        <pc:chgData name="Vicki Sennett" userId="4e7e733b2f3d2f29" providerId="Windows Live" clId="Web-{F9B604C8-C210-4058-81C2-F1315BB0FC0F}" dt="2023-05-24T14:22:37.807" v="196"/>
        <pc:sldMkLst>
          <pc:docMk/>
          <pc:sldMk cId="1315017421" sldId="362"/>
        </pc:sldMkLst>
        <pc:spChg chg="mod">
          <ac:chgData name="Vicki Sennett" userId="4e7e733b2f3d2f29" providerId="Windows Live" clId="Web-{F9B604C8-C210-4058-81C2-F1315BB0FC0F}" dt="2023-05-24T14:21:20.461" v="177" actId="20577"/>
          <ac:spMkLst>
            <pc:docMk/>
            <pc:sldMk cId="1315017421" sldId="362"/>
            <ac:spMk id="4" creationId="{00000000-0000-0000-0000-000000000000}"/>
          </ac:spMkLst>
        </pc:spChg>
        <pc:spChg chg="mod">
          <ac:chgData name="Vicki Sennett" userId="4e7e733b2f3d2f29" providerId="Windows Live" clId="Web-{F9B604C8-C210-4058-81C2-F1315BB0FC0F}" dt="2023-05-24T14:21:28.446" v="178" actId="20577"/>
          <ac:spMkLst>
            <pc:docMk/>
            <pc:sldMk cId="1315017421" sldId="362"/>
            <ac:spMk id="7" creationId="{00000000-0000-0000-0000-000000000000}"/>
          </ac:spMkLst>
        </pc:spChg>
        <pc:spChg chg="mod">
          <ac:chgData name="Vicki Sennett" userId="4e7e733b2f3d2f29" providerId="Windows Live" clId="Web-{F9B604C8-C210-4058-81C2-F1315BB0FC0F}" dt="2023-05-24T14:21:41.430" v="182" actId="14100"/>
          <ac:spMkLst>
            <pc:docMk/>
            <pc:sldMk cId="1315017421" sldId="362"/>
            <ac:spMk id="14" creationId="{00000000-0000-0000-0000-000000000000}"/>
          </ac:spMkLst>
        </pc:spChg>
        <pc:spChg chg="mod">
          <ac:chgData name="Vicki Sennett" userId="4e7e733b2f3d2f29" providerId="Windows Live" clId="Web-{F9B604C8-C210-4058-81C2-F1315BB0FC0F}" dt="2023-05-24T14:21:48.993" v="184" actId="14100"/>
          <ac:spMkLst>
            <pc:docMk/>
            <pc:sldMk cId="1315017421" sldId="362"/>
            <ac:spMk id="16" creationId="{00000000-0000-0000-0000-000000000000}"/>
          </ac:spMkLst>
        </pc:spChg>
      </pc:sldChg>
      <pc:sldChg chg="modSp">
        <pc:chgData name="Vicki Sennett" userId="4e7e733b2f3d2f29" providerId="Windows Live" clId="Web-{F9B604C8-C210-4058-81C2-F1315BB0FC0F}" dt="2023-05-24T15:29:18.565" v="299" actId="20577"/>
        <pc:sldMkLst>
          <pc:docMk/>
          <pc:sldMk cId="1841385856" sldId="363"/>
        </pc:sldMkLst>
        <pc:spChg chg="mod">
          <ac:chgData name="Vicki Sennett" userId="4e7e733b2f3d2f29" providerId="Windows Live" clId="Web-{F9B604C8-C210-4058-81C2-F1315BB0FC0F}" dt="2023-05-24T15:29:14.049" v="298" actId="20577"/>
          <ac:spMkLst>
            <pc:docMk/>
            <pc:sldMk cId="1841385856" sldId="363"/>
            <ac:spMk id="4" creationId="{00000000-0000-0000-0000-000000000000}"/>
          </ac:spMkLst>
        </pc:spChg>
        <pc:spChg chg="mod">
          <ac:chgData name="Vicki Sennett" userId="4e7e733b2f3d2f29" providerId="Windows Live" clId="Web-{F9B604C8-C210-4058-81C2-F1315BB0FC0F}" dt="2023-05-24T15:29:18.565" v="299" actId="20577"/>
          <ac:spMkLst>
            <pc:docMk/>
            <pc:sldMk cId="1841385856" sldId="363"/>
            <ac:spMk id="7" creationId="{00000000-0000-0000-0000-000000000000}"/>
          </ac:spMkLst>
        </pc:spChg>
      </pc:sldChg>
      <pc:sldChg chg="modSp">
        <pc:chgData name="Vicki Sennett" userId="4e7e733b2f3d2f29" providerId="Windows Live" clId="Web-{F9B604C8-C210-4058-81C2-F1315BB0FC0F}" dt="2023-05-24T15:32:56.815" v="318" actId="20577"/>
        <pc:sldMkLst>
          <pc:docMk/>
          <pc:sldMk cId="1119974812" sldId="364"/>
        </pc:sldMkLst>
        <pc:spChg chg="mod">
          <ac:chgData name="Vicki Sennett" userId="4e7e733b2f3d2f29" providerId="Windows Live" clId="Web-{F9B604C8-C210-4058-81C2-F1315BB0FC0F}" dt="2023-05-24T15:32:53.158" v="317" actId="20577"/>
          <ac:spMkLst>
            <pc:docMk/>
            <pc:sldMk cId="1119974812" sldId="364"/>
            <ac:spMk id="4" creationId="{00000000-0000-0000-0000-000000000000}"/>
          </ac:spMkLst>
        </pc:spChg>
        <pc:spChg chg="mod">
          <ac:chgData name="Vicki Sennett" userId="4e7e733b2f3d2f29" providerId="Windows Live" clId="Web-{F9B604C8-C210-4058-81C2-F1315BB0FC0F}" dt="2023-05-24T15:32:56.815" v="318" actId="20577"/>
          <ac:spMkLst>
            <pc:docMk/>
            <pc:sldMk cId="1119974812" sldId="364"/>
            <ac:spMk id="7" creationId="{00000000-0000-0000-0000-000000000000}"/>
          </ac:spMkLst>
        </pc:spChg>
      </pc:sldChg>
      <pc:sldChg chg="modSp">
        <pc:chgData name="Vicki Sennett" userId="4e7e733b2f3d2f29" providerId="Windows Live" clId="Web-{F9B604C8-C210-4058-81C2-F1315BB0FC0F}" dt="2023-05-24T15:35:31.904" v="354" actId="14100"/>
        <pc:sldMkLst>
          <pc:docMk/>
          <pc:sldMk cId="4178106553" sldId="365"/>
        </pc:sldMkLst>
        <pc:spChg chg="mod">
          <ac:chgData name="Vicki Sennett" userId="4e7e733b2f3d2f29" providerId="Windows Live" clId="Web-{F9B604C8-C210-4058-81C2-F1315BB0FC0F}" dt="2023-05-24T15:34:07.788" v="331" actId="20577"/>
          <ac:spMkLst>
            <pc:docMk/>
            <pc:sldMk cId="4178106553" sldId="365"/>
            <ac:spMk id="2" creationId="{00000000-0000-0000-0000-000000000000}"/>
          </ac:spMkLst>
        </pc:spChg>
        <pc:spChg chg="mod">
          <ac:chgData name="Vicki Sennett" userId="4e7e733b2f3d2f29" providerId="Windows Live" clId="Web-{F9B604C8-C210-4058-81C2-F1315BB0FC0F}" dt="2023-05-24T15:33:32.348" v="321" actId="20577"/>
          <ac:spMkLst>
            <pc:docMk/>
            <pc:sldMk cId="4178106553" sldId="365"/>
            <ac:spMk id="4" creationId="{00000000-0000-0000-0000-000000000000}"/>
          </ac:spMkLst>
        </pc:spChg>
        <pc:spChg chg="mod">
          <ac:chgData name="Vicki Sennett" userId="4e7e733b2f3d2f29" providerId="Windows Live" clId="Web-{F9B604C8-C210-4058-81C2-F1315BB0FC0F}" dt="2023-05-24T15:33:37.208" v="322" actId="20577"/>
          <ac:spMkLst>
            <pc:docMk/>
            <pc:sldMk cId="4178106553" sldId="365"/>
            <ac:spMk id="7" creationId="{00000000-0000-0000-0000-000000000000}"/>
          </ac:spMkLst>
        </pc:spChg>
        <pc:spChg chg="mod">
          <ac:chgData name="Vicki Sennett" userId="4e7e733b2f3d2f29" providerId="Windows Live" clId="Web-{F9B604C8-C210-4058-81C2-F1315BB0FC0F}" dt="2023-05-24T15:34:23.602" v="333" actId="20577"/>
          <ac:spMkLst>
            <pc:docMk/>
            <pc:sldMk cId="4178106553" sldId="365"/>
            <ac:spMk id="14" creationId="{00000000-0000-0000-0000-000000000000}"/>
          </ac:spMkLst>
        </pc:spChg>
        <pc:spChg chg="mod">
          <ac:chgData name="Vicki Sennett" userId="4e7e733b2f3d2f29" providerId="Windows Live" clId="Web-{F9B604C8-C210-4058-81C2-F1315BB0FC0F}" dt="2023-05-24T15:35:31.904" v="354" actId="14100"/>
          <ac:spMkLst>
            <pc:docMk/>
            <pc:sldMk cId="4178106553" sldId="365"/>
            <ac:spMk id="16" creationId="{00000000-0000-0000-0000-000000000000}"/>
          </ac:spMkLst>
        </pc:spChg>
        <pc:spChg chg="mod">
          <ac:chgData name="Vicki Sennett" userId="4e7e733b2f3d2f29" providerId="Windows Live" clId="Web-{F9B604C8-C210-4058-81C2-F1315BB0FC0F}" dt="2023-05-24T15:34:25.899" v="335" actId="20577"/>
          <ac:spMkLst>
            <pc:docMk/>
            <pc:sldMk cId="4178106553" sldId="365"/>
            <ac:spMk id="17" creationId="{00000000-0000-0000-0000-000000000000}"/>
          </ac:spMkLst>
        </pc:spChg>
      </pc:sldChg>
      <pc:sldChg chg="modSp modNotes">
        <pc:chgData name="Vicki Sennett" userId="4e7e733b2f3d2f29" providerId="Windows Live" clId="Web-{F9B604C8-C210-4058-81C2-F1315BB0FC0F}" dt="2023-05-24T15:37:28.287" v="373" actId="20577"/>
        <pc:sldMkLst>
          <pc:docMk/>
          <pc:sldMk cId="2800747969" sldId="368"/>
        </pc:sldMkLst>
        <pc:spChg chg="mod">
          <ac:chgData name="Vicki Sennett" userId="4e7e733b2f3d2f29" providerId="Windows Live" clId="Web-{F9B604C8-C210-4058-81C2-F1315BB0FC0F}" dt="2023-05-24T15:37:28.287" v="373" actId="20577"/>
          <ac:spMkLst>
            <pc:docMk/>
            <pc:sldMk cId="2800747969" sldId="368"/>
            <ac:spMk id="4" creationId="{00000000-0000-0000-0000-000000000000}"/>
          </ac:spMkLst>
        </pc:spChg>
        <pc:spChg chg="mod">
          <ac:chgData name="Vicki Sennett" userId="4e7e733b2f3d2f29" providerId="Windows Live" clId="Web-{F9B604C8-C210-4058-81C2-F1315BB0FC0F}" dt="2023-05-24T15:36:38.971" v="359" actId="20577"/>
          <ac:spMkLst>
            <pc:docMk/>
            <pc:sldMk cId="2800747969" sldId="368"/>
            <ac:spMk id="7" creationId="{00000000-0000-0000-0000-000000000000}"/>
          </ac:spMkLst>
        </pc:spChg>
        <pc:spChg chg="mod">
          <ac:chgData name="Vicki Sennett" userId="4e7e733b2f3d2f29" providerId="Windows Live" clId="Web-{F9B604C8-C210-4058-81C2-F1315BB0FC0F}" dt="2023-05-24T15:37:00.660" v="364" actId="20577"/>
          <ac:spMkLst>
            <pc:docMk/>
            <pc:sldMk cId="2800747969" sldId="368"/>
            <ac:spMk id="15" creationId="{00000000-0000-0000-0000-000000000000}"/>
          </ac:spMkLst>
        </pc:spChg>
      </pc:sldChg>
    </pc:docChg>
  </pc:docChgLst>
  <pc:docChgLst>
    <pc:chgData name="Guest User" providerId="Windows Live" clId="Web-{0D4E3842-5FF7-44CB-BD4C-3E2E64C59B85}"/>
    <pc:docChg chg="modSld">
      <pc:chgData name="Guest User" userId="" providerId="Windows Live" clId="Web-{0D4E3842-5FF7-44CB-BD4C-3E2E64C59B85}" dt="2023-07-13T13:18:33.026" v="41"/>
      <pc:docMkLst>
        <pc:docMk/>
      </pc:docMkLst>
      <pc:sldChg chg="delCm">
        <pc:chgData name="Guest User" userId="" providerId="Windows Live" clId="Web-{0D4E3842-5FF7-44CB-BD4C-3E2E64C59B85}" dt="2023-07-13T13:11:56.422" v="1"/>
        <pc:sldMkLst>
          <pc:docMk/>
          <pc:sldMk cId="1706076315" sldId="262"/>
        </pc:sldMkLst>
        <pc:extLst>
          <p:ext xmlns:p="http://schemas.openxmlformats.org/presentationml/2006/main" uri="{D6D511B9-2390-475A-947B-AFAB55BFBCF1}">
            <pc226:cmChg xmlns:pc226="http://schemas.microsoft.com/office/powerpoint/2022/06/main/command" chg="del">
              <pc226:chgData name="Guest User" userId="" providerId="Windows Live" clId="Web-{0D4E3842-5FF7-44CB-BD4C-3E2E64C59B85}" dt="2023-07-13T13:11:56.422" v="1"/>
              <pc2:cmMkLst xmlns:pc2="http://schemas.microsoft.com/office/powerpoint/2019/9/main/command">
                <pc:docMk/>
                <pc:sldMk cId="1706076315" sldId="262"/>
                <pc2:cmMk id="{54B9503A-BB3C-4521-AA45-C0F5A828BD15}"/>
              </pc2:cmMkLst>
            </pc226:cmChg>
          </p:ext>
        </pc:extLst>
      </pc:sldChg>
      <pc:sldChg chg="modNotes">
        <pc:chgData name="Guest User" userId="" providerId="Windows Live" clId="Web-{0D4E3842-5FF7-44CB-BD4C-3E2E64C59B85}" dt="2023-07-13T13:12:39.408" v="8"/>
        <pc:sldMkLst>
          <pc:docMk/>
          <pc:sldMk cId="1729350080" sldId="279"/>
        </pc:sldMkLst>
      </pc:sldChg>
      <pc:sldChg chg="delCm">
        <pc:chgData name="Guest User" userId="" providerId="Windows Live" clId="Web-{0D4E3842-5FF7-44CB-BD4C-3E2E64C59B85}" dt="2023-07-13T13:11:38.203" v="0"/>
        <pc:sldMkLst>
          <pc:docMk/>
          <pc:sldMk cId="4033758864" sldId="329"/>
        </pc:sldMkLst>
        <pc:extLst>
          <p:ext xmlns:p="http://schemas.openxmlformats.org/presentationml/2006/main" uri="{D6D511B9-2390-475A-947B-AFAB55BFBCF1}">
            <pc226:cmChg xmlns:pc226="http://schemas.microsoft.com/office/powerpoint/2022/06/main/command" chg="del">
              <pc226:chgData name="Guest User" userId="" providerId="Windows Live" clId="Web-{0D4E3842-5FF7-44CB-BD4C-3E2E64C59B85}" dt="2023-07-13T13:11:38.203" v="0"/>
              <pc2:cmMkLst xmlns:pc2="http://schemas.microsoft.com/office/powerpoint/2019/9/main/command">
                <pc:docMk/>
                <pc:sldMk cId="4033758864" sldId="329"/>
                <pc2:cmMk id="{C83F0493-B039-42AC-B628-FEDCA17EE098}"/>
              </pc2:cmMkLst>
            </pc226:cmChg>
          </p:ext>
        </pc:extLst>
      </pc:sldChg>
      <pc:sldChg chg="modNotes">
        <pc:chgData name="Guest User" userId="" providerId="Windows Live" clId="Web-{0D4E3842-5FF7-44CB-BD4C-3E2E64C59B85}" dt="2023-07-13T13:17:13.743" v="34"/>
        <pc:sldMkLst>
          <pc:docMk/>
          <pc:sldMk cId="2967946670" sldId="342"/>
        </pc:sldMkLst>
      </pc:sldChg>
      <pc:sldChg chg="delCm modNotes">
        <pc:chgData name="Guest User" userId="" providerId="Windows Live" clId="Web-{0D4E3842-5FF7-44CB-BD4C-3E2E64C59B85}" dt="2023-07-13T13:18:33.026" v="41"/>
        <pc:sldMkLst>
          <pc:docMk/>
          <pc:sldMk cId="2413829528" sldId="344"/>
        </pc:sldMkLst>
        <pc:extLst>
          <p:ext xmlns:p="http://schemas.openxmlformats.org/presentationml/2006/main" uri="{D6D511B9-2390-475A-947B-AFAB55BFBCF1}">
            <pc226:cmChg xmlns:pc226="http://schemas.microsoft.com/office/powerpoint/2022/06/main/command" chg="del">
              <pc226:chgData name="Guest User" userId="" providerId="Windows Live" clId="Web-{0D4E3842-5FF7-44CB-BD4C-3E2E64C59B85}" dt="2023-07-13T13:18:29.870" v="40"/>
              <pc2:cmMkLst xmlns:pc2="http://schemas.microsoft.com/office/powerpoint/2019/9/main/command">
                <pc:docMk/>
                <pc:sldMk cId="2413829528" sldId="344"/>
                <pc2:cmMk id="{7AA8F876-6462-42F6-81E4-C4B3F28058AD}"/>
              </pc2:cmMkLst>
            </pc226:cmChg>
          </p:ext>
        </pc:extLst>
      </pc:sldChg>
      <pc:sldChg chg="modNotes">
        <pc:chgData name="Guest User" userId="" providerId="Windows Live" clId="Web-{0D4E3842-5FF7-44CB-BD4C-3E2E64C59B85}" dt="2023-07-13T13:13:56.847" v="9"/>
        <pc:sldMkLst>
          <pc:docMk/>
          <pc:sldMk cId="425976867" sldId="347"/>
        </pc:sldMkLst>
      </pc:sldChg>
      <pc:sldChg chg="delCm modNotes">
        <pc:chgData name="Guest User" userId="" providerId="Windows Live" clId="Web-{0D4E3842-5FF7-44CB-BD4C-3E2E64C59B85}" dt="2023-07-13T13:12:23.532" v="5"/>
        <pc:sldMkLst>
          <pc:docMk/>
          <pc:sldMk cId="1444266537" sldId="348"/>
        </pc:sldMkLst>
        <pc:extLst>
          <p:ext xmlns:p="http://schemas.openxmlformats.org/presentationml/2006/main" uri="{D6D511B9-2390-475A-947B-AFAB55BFBCF1}">
            <pc226:cmChg xmlns:pc226="http://schemas.microsoft.com/office/powerpoint/2022/06/main/command" chg="del">
              <pc226:chgData name="Guest User" userId="" providerId="Windows Live" clId="Web-{0D4E3842-5FF7-44CB-BD4C-3E2E64C59B85}" dt="2023-07-13T13:12:18.548" v="4"/>
              <pc2:cmMkLst xmlns:pc2="http://schemas.microsoft.com/office/powerpoint/2019/9/main/command">
                <pc:docMk/>
                <pc:sldMk cId="1444266537" sldId="348"/>
                <pc2:cmMk id="{5AA096D3-1550-4E3C-AFD3-AB0F650430A1}"/>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EF77EB2-603D-4D57-9008-DF2601A2ADB4}" type="datetimeFigureOut">
              <a:rPr lang="en-GB" smtClean="0"/>
              <a:t>18/08/2023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D2D6A4D-5CF1-4426-9BB8-2FAA0EE81591}" type="slidenum">
              <a:rPr lang="en-GB" smtClean="0"/>
              <a:t>‹#›</a:t>
            </a:fld>
            <a:endParaRPr lang="en-GB"/>
          </a:p>
        </p:txBody>
      </p:sp>
    </p:spTree>
    <p:extLst>
      <p:ext uri="{BB962C8B-B14F-4D97-AF65-F5344CB8AC3E}">
        <p14:creationId xmlns:p14="http://schemas.microsoft.com/office/powerpoint/2010/main" val="224451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l.uk/learning/timeline/item132518.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bc.co.uk/bitesize/topics/z93txbk/articles/zyb77y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ellcomecollection.org/works/jtv29zv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bc.co.uk/bitesize/topics/z93txbk/articles/zyb77y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ellcomecollection.org/works/jtv29zv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bl.uk/learning/timeline/item132518.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ommons.wikimedia.org/wiki/File:Alfred_Garth_Jones_Peasants_Revolt.jp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ebarchive.nationalarchives.gov.uk/ukgwa/20220202033847/https:/www.nationalarchives.gov.uk/humanrights/1215-1500/doc-revolt-image.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D6A4D-5CF1-4426-9BB8-2FAA0EE81591}" type="slidenum">
              <a:rPr lang="en-GB" smtClean="0"/>
              <a:t>1</a:t>
            </a:fld>
            <a:endParaRPr lang="en-GB"/>
          </a:p>
        </p:txBody>
      </p:sp>
    </p:spTree>
    <p:extLst>
      <p:ext uri="{BB962C8B-B14F-4D97-AF65-F5344CB8AC3E}">
        <p14:creationId xmlns:p14="http://schemas.microsoft.com/office/powerpoint/2010/main" val="239258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Chronicle: contemporary account or record of</a:t>
            </a:r>
            <a:r>
              <a:rPr lang="en-GB" baseline="0" dirty="0"/>
              <a:t> events</a:t>
            </a:r>
            <a:endParaRPr lang="en-GB" dirty="0"/>
          </a:p>
        </p:txBody>
      </p:sp>
      <p:sp>
        <p:nvSpPr>
          <p:cNvPr id="4" name="Slide Number Placeholder 3"/>
          <p:cNvSpPr>
            <a:spLocks noGrp="1"/>
          </p:cNvSpPr>
          <p:nvPr>
            <p:ph type="sldNum" sz="quarter" idx="10"/>
          </p:nvPr>
        </p:nvSpPr>
        <p:spPr/>
        <p:txBody>
          <a:bodyPr/>
          <a:lstStyle/>
          <a:p>
            <a:fld id="{0D2D6A4D-5CF1-4426-9BB8-2FAA0EE81591}" type="slidenum">
              <a:rPr lang="en-GB" smtClean="0"/>
              <a:t>10</a:t>
            </a:fld>
            <a:endParaRPr lang="en-GB"/>
          </a:p>
        </p:txBody>
      </p:sp>
    </p:spTree>
    <p:extLst>
      <p:ext uri="{BB962C8B-B14F-4D97-AF65-F5344CB8AC3E}">
        <p14:creationId xmlns:p14="http://schemas.microsoft.com/office/powerpoint/2010/main" val="2970646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Image: © The British Library Board, </a:t>
            </a:r>
            <a:r>
              <a:rPr lang="en-GB" dirty="0">
                <a:hlinkClick r:id="rId3"/>
              </a:rPr>
              <a:t>www.bl.uk/learning/timeline/item132518.html</a:t>
            </a:r>
            <a:endParaRPr lang="en-GB">
              <a:cs typeface="Calibri" panose="020F0502020204030204"/>
            </a:endParaRPr>
          </a:p>
          <a:p>
            <a:pPr>
              <a:defRPr/>
            </a:pPr>
            <a:r>
              <a:rPr lang="fr-FR" dirty="0"/>
              <a:t>The </a:t>
            </a:r>
            <a:r>
              <a:rPr lang="fr-FR" dirty="0" err="1"/>
              <a:t>Peasants</a:t>
            </a:r>
            <a:r>
              <a:rPr lang="fr-FR" dirty="0"/>
              <a:t>’ </a:t>
            </a:r>
            <a:r>
              <a:rPr lang="fr-FR" dirty="0" err="1"/>
              <a:t>Revolt</a:t>
            </a:r>
            <a:r>
              <a:rPr lang="fr-FR" dirty="0"/>
              <a:t> – Froissart, </a:t>
            </a:r>
            <a:r>
              <a:rPr lang="fr-FR" i="1" dirty="0"/>
              <a:t>Chroniques de France et d’Angleterre</a:t>
            </a:r>
            <a:r>
              <a:rPr lang="fr-FR" dirty="0"/>
              <a:t>, Book II (c.1460–1480) (Royal MS 18 E I f.175.)</a:t>
            </a:r>
            <a:endParaRPr lang="en-GB" dirty="0">
              <a:cs typeface="Calibri"/>
            </a:endParaRPr>
          </a:p>
          <a:p>
            <a:pPr marL="0" marR="0" lvl="0" indent="0" algn="l" defTabSz="914400">
              <a:lnSpc>
                <a:spcPct val="100000"/>
              </a:lnSpc>
              <a:spcBef>
                <a:spcPts val="0"/>
              </a:spcBef>
              <a:spcAft>
                <a:spcPts val="0"/>
              </a:spcAft>
              <a:buClrTx/>
              <a:buSzTx/>
              <a:buFontTx/>
              <a:buNone/>
              <a:tabLst/>
              <a:defRPr/>
            </a:pP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fld id="{0D2D6A4D-5CF1-4426-9BB8-2FAA0EE81591}" type="slidenum">
              <a:rPr lang="en-GB" smtClean="0"/>
              <a:t>11</a:t>
            </a:fld>
            <a:endParaRPr lang="en-GB"/>
          </a:p>
        </p:txBody>
      </p:sp>
    </p:spTree>
    <p:extLst>
      <p:ext uri="{BB962C8B-B14F-4D97-AF65-F5344CB8AC3E}">
        <p14:creationId xmlns:p14="http://schemas.microsoft.com/office/powerpoint/2010/main" val="165499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Interactive task on BBC website for this source: </a:t>
            </a:r>
            <a:r>
              <a:rPr lang="en-GB" dirty="0">
                <a:hlinkClick r:id="rId3"/>
              </a:rPr>
              <a:t>https://www.bbc.co.uk/bitesize/topics/z93txbk/articles/zyb77yc</a:t>
            </a:r>
            <a:r>
              <a:rPr lang="en-GB" dirty="0"/>
              <a:t> </a:t>
            </a:r>
            <a:endParaRPr lang="en-GB" dirty="0">
              <a:cs typeface="Calibri" panose="020F0502020204030204"/>
            </a:endParaRPr>
          </a:p>
          <a:p>
            <a:endParaRPr lang="en-GB" dirty="0"/>
          </a:p>
        </p:txBody>
      </p:sp>
      <p:sp>
        <p:nvSpPr>
          <p:cNvPr id="4" name="Slide Number Placeholder 3"/>
          <p:cNvSpPr>
            <a:spLocks noGrp="1"/>
          </p:cNvSpPr>
          <p:nvPr>
            <p:ph type="sldNum" sz="quarter" idx="10"/>
          </p:nvPr>
        </p:nvSpPr>
        <p:spPr/>
        <p:txBody>
          <a:bodyPr/>
          <a:lstStyle/>
          <a:p>
            <a:fld id="{0D2D6A4D-5CF1-4426-9BB8-2FAA0EE81591}" type="slidenum">
              <a:rPr lang="en-GB" smtClean="0"/>
              <a:t>12</a:t>
            </a:fld>
            <a:endParaRPr lang="en-GB"/>
          </a:p>
        </p:txBody>
      </p:sp>
    </p:spTree>
    <p:extLst>
      <p:ext uri="{BB962C8B-B14F-4D97-AF65-F5344CB8AC3E}">
        <p14:creationId xmlns:p14="http://schemas.microsoft.com/office/powerpoint/2010/main" val="87914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073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6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D6A4D-5CF1-4426-9BB8-2FAA0EE81591}" type="slidenum">
              <a:rPr lang="en-GB" smtClean="0"/>
              <a:t>15</a:t>
            </a:fld>
            <a:endParaRPr lang="en-GB"/>
          </a:p>
        </p:txBody>
      </p:sp>
    </p:spTree>
    <p:extLst>
      <p:ext uri="{BB962C8B-B14F-4D97-AF65-F5344CB8AC3E}">
        <p14:creationId xmlns:p14="http://schemas.microsoft.com/office/powerpoint/2010/main" val="1590841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and interpretations can be found in the separate document ‘Evidence pack’. The sources and interpretations are included at the end of the PowerPoint (hidden slides), should you wish to go through any as a whole class. The sources and interpretations are very broadly arranged in terms of challenge.</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95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D6A4D-5CF1-4426-9BB8-2FAA0EE81591}" type="slidenum">
              <a:rPr lang="en-GB" smtClean="0"/>
              <a:t>17</a:t>
            </a:fld>
            <a:endParaRPr lang="en-GB"/>
          </a:p>
        </p:txBody>
      </p:sp>
    </p:spTree>
    <p:extLst>
      <p:ext uri="{BB962C8B-B14F-4D97-AF65-F5344CB8AC3E}">
        <p14:creationId xmlns:p14="http://schemas.microsoft.com/office/powerpoint/2010/main" val="229715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Worked example included for reference</a:t>
            </a:r>
          </a:p>
        </p:txBody>
      </p:sp>
      <p:sp>
        <p:nvSpPr>
          <p:cNvPr id="4" name="Slide Number Placeholder 3"/>
          <p:cNvSpPr>
            <a:spLocks noGrp="1"/>
          </p:cNvSpPr>
          <p:nvPr>
            <p:ph type="sldNum" sz="quarter" idx="10"/>
          </p:nvPr>
        </p:nvSpPr>
        <p:spPr/>
        <p:txBody>
          <a:bodyPr/>
          <a:lstStyle/>
          <a:p>
            <a:fld id="{0D2D6A4D-5CF1-4426-9BB8-2FAA0EE81591}" type="slidenum">
              <a:rPr lang="en-GB" smtClean="0"/>
              <a:t>18</a:t>
            </a:fld>
            <a:endParaRPr lang="en-GB"/>
          </a:p>
        </p:txBody>
      </p:sp>
    </p:spTree>
    <p:extLst>
      <p:ext uri="{BB962C8B-B14F-4D97-AF65-F5344CB8AC3E}">
        <p14:creationId xmlns:p14="http://schemas.microsoft.com/office/powerpoint/2010/main" val="2340190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likely that students will have gaps and questions about events – these will provide a focus for the next lesson.</a:t>
            </a:r>
          </a:p>
        </p:txBody>
      </p:sp>
      <p:sp>
        <p:nvSpPr>
          <p:cNvPr id="4" name="Slide Number Placeholder 3"/>
          <p:cNvSpPr>
            <a:spLocks noGrp="1"/>
          </p:cNvSpPr>
          <p:nvPr>
            <p:ph type="sldNum" sz="quarter" idx="10"/>
          </p:nvPr>
        </p:nvSpPr>
        <p:spPr/>
        <p:txBody>
          <a:bodyPr/>
          <a:lstStyle/>
          <a:p>
            <a:fld id="{0D2D6A4D-5CF1-4426-9BB8-2FAA0EE81591}" type="slidenum">
              <a:rPr lang="en-GB" smtClean="0"/>
              <a:t>19</a:t>
            </a:fld>
            <a:endParaRPr lang="en-GB"/>
          </a:p>
        </p:txBody>
      </p:sp>
    </p:spTree>
    <p:extLst>
      <p:ext uri="{BB962C8B-B14F-4D97-AF65-F5344CB8AC3E}">
        <p14:creationId xmlns:p14="http://schemas.microsoft.com/office/powerpoint/2010/main" val="108440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This is an image made in 1845, but taken from</a:t>
            </a:r>
            <a:r>
              <a:rPr lang="en-GB" baseline="0" dirty="0"/>
              <a:t> material in the </a:t>
            </a:r>
            <a:r>
              <a:rPr lang="en-GB" i="1" baseline="0" dirty="0"/>
              <a:t>Chronicles</a:t>
            </a:r>
            <a:r>
              <a:rPr lang="en-GB" i="0" baseline="0" dirty="0"/>
              <a:t> from Jean Froissart</a:t>
            </a:r>
            <a:r>
              <a:rPr lang="en-GB" dirty="0"/>
              <a:t>,</a:t>
            </a:r>
            <a:r>
              <a:rPr lang="en-GB" i="0" baseline="0" dirty="0"/>
              <a:t> one of the key contemporary accounts of events of 1381 (see </a:t>
            </a:r>
            <a:r>
              <a:rPr lang="en-GB" dirty="0"/>
              <a:t>teacher</a:t>
            </a:r>
            <a:r>
              <a:rPr lang="en-GB" i="0" baseline="0" dirty="0"/>
              <a:t> </a:t>
            </a:r>
            <a:r>
              <a:rPr lang="en-GB" dirty="0"/>
              <a:t>guide</a:t>
            </a:r>
            <a:r>
              <a:rPr lang="en-GB" i="0" baseline="0" dirty="0"/>
              <a:t> for more information about the contemporary chronicles and challenges when using them).</a:t>
            </a:r>
            <a:endParaRPr lang="en-GB" dirty="0"/>
          </a:p>
          <a:p>
            <a:pPr>
              <a:defRPr/>
            </a:pPr>
            <a:r>
              <a:rPr lang="en-GB" dirty="0"/>
              <a:t>Image: The murder of Simon Sudbury at the Tower of London in 1381. Coloured lithograph. </a:t>
            </a:r>
            <a:r>
              <a:rPr lang="en-GB" u="sng" dirty="0">
                <a:hlinkClick r:id="rId3"/>
              </a:rPr>
              <a:t>Wellcome Collection</a:t>
            </a:r>
            <a:r>
              <a:rPr lang="en-GB" dirty="0"/>
              <a:t>. Public Domain Mark, </a:t>
            </a:r>
            <a:r>
              <a:rPr lang="en-GB" dirty="0">
                <a:hlinkClick r:id="rId3"/>
              </a:rPr>
              <a:t>https://wellcomecollection.org/works/jtv29zvm</a:t>
            </a:r>
            <a:endParaRPr lang="en-GB" dirty="0"/>
          </a:p>
          <a:p>
            <a:pPr>
              <a:defRPr/>
            </a:pPr>
            <a:r>
              <a:rPr lang="en-US" dirty="0"/>
              <a:t>From the </a:t>
            </a:r>
            <a:r>
              <a:rPr lang="en-US" dirty="0" err="1"/>
              <a:t>Wellcome</a:t>
            </a:r>
            <a:r>
              <a:rPr lang="en-US" dirty="0"/>
              <a:t> Collection: Simon of Sudbury, Archbishop of Canterbury, was killed in the Peasants’ Revolt. He was dragged from the Tower of London to Tower Hill nearby and beheaded. ‘They also murdered the Prior of St John’s, and a Franciscan friar, a doctor of physic, as represented in the illumination’ (Humphreys, loc. cit.). In the present depiction two of the turrets of the Tower of London are shown in the left background.</a:t>
            </a:r>
            <a:endParaRPr lang="en-GB" dirty="0">
              <a:cs typeface="Calibri"/>
            </a:endParaRPr>
          </a:p>
          <a:p>
            <a:endParaRPr lang="en-US" dirty="0">
              <a:solidFill>
                <a:srgbClr val="121212"/>
              </a:solidFill>
              <a:latin typeface="Helvetica Neue Roman Web"/>
            </a:endParaRPr>
          </a:p>
          <a:p>
            <a:endParaRPr lang="en-US" dirty="0">
              <a:solidFill>
                <a:srgbClr val="121212"/>
              </a:solidFill>
              <a:latin typeface="Helvetica Neue Roman Web"/>
            </a:endParaRPr>
          </a:p>
          <a:p>
            <a:endParaRPr lang="en-US" b="1" i="0" dirty="0">
              <a:solidFill>
                <a:srgbClr val="121212"/>
              </a:solidFill>
              <a:effectLst/>
              <a:latin typeface="Helvetica Neue Bold Web"/>
            </a:endParaRPr>
          </a:p>
          <a:p>
            <a:endParaRPr lang="en-GB" dirty="0"/>
          </a:p>
        </p:txBody>
      </p:sp>
      <p:sp>
        <p:nvSpPr>
          <p:cNvPr id="4" name="Slide Number Placeholder 3"/>
          <p:cNvSpPr>
            <a:spLocks noGrp="1"/>
          </p:cNvSpPr>
          <p:nvPr>
            <p:ph type="sldNum" sz="quarter" idx="10"/>
          </p:nvPr>
        </p:nvSpPr>
        <p:spPr/>
        <p:txBody>
          <a:bodyPr/>
          <a:lstStyle/>
          <a:p>
            <a:fld id="{0D2D6A4D-5CF1-4426-9BB8-2FAA0EE81591}" type="slidenum">
              <a:rPr lang="en-GB" smtClean="0"/>
              <a:t>2</a:t>
            </a:fld>
            <a:endParaRPr lang="en-GB"/>
          </a:p>
        </p:txBody>
      </p:sp>
    </p:spTree>
    <p:extLst>
      <p:ext uri="{BB962C8B-B14F-4D97-AF65-F5344CB8AC3E}">
        <p14:creationId xmlns:p14="http://schemas.microsoft.com/office/powerpoint/2010/main" val="4117402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are really aiming for students to think about how events can be interpreted differently over time: many historians today, for example, would not think that ‘Peasants’ Revolt’ is an accurate name to describe the events of 1381. That is because people from across society (from the gentry ‘down’) and from towns as well as countryside were involved. However, others argue that because England was an agrarian (peasant) economy, this remains a useful term.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732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a:t>
            </a:r>
            <a:r>
              <a:rPr lang="en-GB" dirty="0">
                <a:hlinkClick r:id="rId3"/>
              </a:rPr>
              <a:t>https://www.bbc.co.uk/bitesize/topics/z93txbk/articles/zyb77yc</a:t>
            </a:r>
            <a:r>
              <a:rPr lang="en-GB" dirty="0"/>
              <a:t> </a:t>
            </a:r>
            <a:endParaRPr lang="en-US" dirty="0"/>
          </a:p>
        </p:txBody>
      </p:sp>
      <p:sp>
        <p:nvSpPr>
          <p:cNvPr id="4" name="Slide Number Placeholder 3"/>
          <p:cNvSpPr>
            <a:spLocks noGrp="1"/>
          </p:cNvSpPr>
          <p:nvPr>
            <p:ph type="sldNum" sz="quarter" idx="10"/>
          </p:nvPr>
        </p:nvSpPr>
        <p:spPr/>
        <p:txBody>
          <a:bodyPr/>
          <a:lstStyle/>
          <a:p>
            <a:fld id="{0D2D6A4D-5CF1-4426-9BB8-2FAA0EE81591}" type="slidenum">
              <a:rPr lang="en-GB" smtClean="0"/>
              <a:t>21</a:t>
            </a:fld>
            <a:endParaRPr lang="en-GB"/>
          </a:p>
        </p:txBody>
      </p:sp>
    </p:spTree>
    <p:extLst>
      <p:ext uri="{BB962C8B-B14F-4D97-AF65-F5344CB8AC3E}">
        <p14:creationId xmlns:p14="http://schemas.microsoft.com/office/powerpoint/2010/main" val="2815305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 Sudbury was singled out because of his role of Lord Chancellor, and thus being associated with orders going out about the unpopular poll taxes.</a:t>
            </a:r>
          </a:p>
        </p:txBody>
      </p:sp>
      <p:sp>
        <p:nvSpPr>
          <p:cNvPr id="4" name="Slide Number Placeholder 3"/>
          <p:cNvSpPr>
            <a:spLocks noGrp="1"/>
          </p:cNvSpPr>
          <p:nvPr>
            <p:ph type="sldNum" sz="quarter" idx="10"/>
          </p:nvPr>
        </p:nvSpPr>
        <p:spPr/>
        <p:txBody>
          <a:bodyPr/>
          <a:lstStyle/>
          <a:p>
            <a:fld id="{0D2D6A4D-5CF1-4426-9BB8-2FAA0EE81591}" type="slidenum">
              <a:rPr lang="en-GB" smtClean="0"/>
              <a:t>22</a:t>
            </a:fld>
            <a:endParaRPr lang="en-GB"/>
          </a:p>
        </p:txBody>
      </p:sp>
    </p:spTree>
    <p:extLst>
      <p:ext uri="{BB962C8B-B14F-4D97-AF65-F5344CB8AC3E}">
        <p14:creationId xmlns:p14="http://schemas.microsoft.com/office/powerpoint/2010/main" val="69951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you may want to discuss more about how and why interpretations change over time in general terms, in order to prepare the ground for the next lesson. </a:t>
            </a:r>
          </a:p>
        </p:txBody>
      </p:sp>
      <p:sp>
        <p:nvSpPr>
          <p:cNvPr id="4" name="Slide Number Placeholder 3"/>
          <p:cNvSpPr>
            <a:spLocks noGrp="1"/>
          </p:cNvSpPr>
          <p:nvPr>
            <p:ph type="sldNum" sz="quarter" idx="10"/>
          </p:nvPr>
        </p:nvSpPr>
        <p:spPr/>
        <p:txBody>
          <a:bodyPr/>
          <a:lstStyle/>
          <a:p>
            <a:fld id="{0D2D6A4D-5CF1-4426-9BB8-2FAA0EE81591}" type="slidenum">
              <a:rPr lang="en-GB" smtClean="0"/>
              <a:t>23</a:t>
            </a:fld>
            <a:endParaRPr lang="en-GB"/>
          </a:p>
        </p:txBody>
      </p:sp>
    </p:spTree>
    <p:extLst>
      <p:ext uri="{BB962C8B-B14F-4D97-AF65-F5344CB8AC3E}">
        <p14:creationId xmlns:p14="http://schemas.microsoft.com/office/powerpoint/2010/main" val="948220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550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An image made in 1845, but taken from</a:t>
            </a:r>
            <a:r>
              <a:rPr lang="en-GB" baseline="0" dirty="0"/>
              <a:t> material in the </a:t>
            </a:r>
            <a:r>
              <a:rPr lang="en-GB" i="1" baseline="0" dirty="0"/>
              <a:t>Chronicles</a:t>
            </a:r>
            <a:r>
              <a:rPr lang="en-GB" i="0" baseline="0" dirty="0"/>
              <a:t> from Jean Froissart</a:t>
            </a:r>
            <a:r>
              <a:rPr lang="en-GB" dirty="0"/>
              <a:t>,</a:t>
            </a:r>
            <a:r>
              <a:rPr lang="en-GB" i="0" baseline="0" dirty="0"/>
              <a:t> one of the key contemporary accounts of events of 1381 (see </a:t>
            </a:r>
            <a:r>
              <a:rPr lang="en-GB" dirty="0"/>
              <a:t>teacher</a:t>
            </a:r>
            <a:r>
              <a:rPr lang="en-GB" i="0" baseline="0" dirty="0"/>
              <a:t> </a:t>
            </a:r>
            <a:r>
              <a:rPr lang="en-GB" dirty="0"/>
              <a:t>guide</a:t>
            </a:r>
            <a:r>
              <a:rPr lang="en-GB" i="0" baseline="0" dirty="0"/>
              <a:t> for more information about the contemporary chronicles and challenges when using them).</a:t>
            </a:r>
            <a:r>
              <a:rPr lang="en-GB" dirty="0"/>
              <a:t> Rebels have broken into the Tower of London and are about to kill Simon Sudbury, Lord Chancellor. He was singled out because of the rebels' anger at the poll taxes.</a:t>
            </a:r>
          </a:p>
          <a:p>
            <a:pPr>
              <a:defRPr/>
            </a:pPr>
            <a:endParaRPr lang="en-GB"/>
          </a:p>
          <a:p>
            <a:pPr>
              <a:defRPr/>
            </a:pPr>
            <a:r>
              <a:rPr lang="en-GB" dirty="0"/>
              <a:t>Image: The murder of Simon Sudbury at the Tower of London in 1381. Coloured lithograph. </a:t>
            </a:r>
            <a:r>
              <a:rPr lang="en-GB" u="sng" dirty="0">
                <a:hlinkClick r:id="rId3"/>
              </a:rPr>
              <a:t>Wellcome Collection</a:t>
            </a:r>
            <a:r>
              <a:rPr lang="en-GB" dirty="0"/>
              <a:t>. Public Domain Mark, </a:t>
            </a:r>
            <a:r>
              <a:rPr lang="en-GB" dirty="0">
                <a:hlinkClick r:id="rId3"/>
              </a:rPr>
              <a:t>https://wellcomecollection.org/works/jtv29zvm</a:t>
            </a:r>
            <a:endParaRPr lang="en-GB" dirty="0">
              <a:cs typeface="Calibri"/>
            </a:endParaRPr>
          </a:p>
          <a:p>
            <a:pPr>
              <a:defRPr/>
            </a:pPr>
            <a:r>
              <a:rPr lang="en-US" dirty="0"/>
              <a:t>From the </a:t>
            </a:r>
            <a:r>
              <a:rPr lang="en-US" dirty="0" err="1"/>
              <a:t>Wellcome</a:t>
            </a:r>
            <a:r>
              <a:rPr lang="en-US" dirty="0"/>
              <a:t> Collection: Simon of Sudbury, Archbishop of Canterbury, was killed in the Peasants’ Revolt. He was dragged from the Tower of London to Tower Hill nearby and beheaded. ‘They also murdered the Prior of St John’s, and a Franciscan friar, a doctor of physic, as represented in the illumination’ (Humphreys, loc. cit.). In the present depiction two of the turrets of the Tower of London are shown in the left background.</a:t>
            </a:r>
            <a:endParaRPr lang="en-GB" dirty="0"/>
          </a:p>
          <a:p>
            <a:pPr>
              <a:defRPr/>
            </a:pPr>
            <a:endParaRPr lang="en-US" dirty="0"/>
          </a:p>
          <a:p>
            <a:pPr>
              <a:defRPr/>
            </a:pPr>
            <a:endParaRPr lang="en-US" dirty="0"/>
          </a:p>
          <a:p>
            <a:pPr>
              <a:defRPr/>
            </a:pPr>
            <a:endParaRPr lang="en-US" dirty="0"/>
          </a:p>
          <a:p>
            <a:pPr>
              <a:defRPr/>
            </a:pPr>
            <a:endParaRPr lang="en-GB" dirty="0">
              <a:cs typeface="Calibri"/>
            </a:endParaRPr>
          </a:p>
          <a:p>
            <a:pPr>
              <a:defRPr/>
            </a:pPr>
            <a:endParaRPr lang="en-GB" i="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a:defRPr/>
            </a:pPr>
            <a:endParaRPr lang="en-GB" dirty="0">
              <a:solidFill>
                <a:srgbClr val="000000"/>
              </a:solidFill>
              <a:latin typeface="Calibri"/>
              <a:cs typeface="Calibri"/>
            </a:endParaRPr>
          </a:p>
          <a:p>
            <a:pPr lvl="0">
              <a:defRPr/>
            </a:pPr>
            <a:endParaRPr lang="en-GB" dirty="0">
              <a:solidFill>
                <a:srgbClr val="121212"/>
              </a:solidFill>
              <a:latin typeface="Helvetica Neue Roman Web"/>
            </a:endParaRP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21212"/>
              </a:solidFill>
              <a:effectLst/>
              <a:latin typeface="Helvetica Neue Roman Web"/>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070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Image from Froissart’s </a:t>
            </a:r>
            <a:r>
              <a:rPr lang="en-GB" i="1" dirty="0"/>
              <a:t>Chronicles. </a:t>
            </a:r>
            <a:r>
              <a:rPr lang="en-GB" dirty="0"/>
              <a:t>Wat Tyler has become the ‘leader’ of the Revolt, although it is unlikely that there was one single leader. There is much uncertainty about what actually happened at this meeting in Smithfield.</a:t>
            </a:r>
            <a:endParaRPr lang="en-US" dirty="0">
              <a:solidFill>
                <a:srgbClr val="121212"/>
              </a:solidFill>
              <a:latin typeface="Helvetica Neue Roman Web"/>
            </a:endParaRPr>
          </a:p>
          <a:p>
            <a:pPr>
              <a:defRPr/>
            </a:pPr>
            <a:endParaRPr lang="en-GB"/>
          </a:p>
          <a:p>
            <a:pPr>
              <a:defRPr/>
            </a:pPr>
            <a:r>
              <a:rPr lang="en-GB" dirty="0"/>
              <a:t>Image: © The British Library Board, </a:t>
            </a:r>
            <a:r>
              <a:rPr lang="en-GB" dirty="0">
                <a:hlinkClick r:id="rId3"/>
              </a:rPr>
              <a:t>www.bl.uk/learning/timeline/item132518.html</a:t>
            </a:r>
            <a:endParaRPr lang="en-GB" dirty="0">
              <a:cs typeface="Calibri"/>
            </a:endParaRPr>
          </a:p>
          <a:p>
            <a:pPr>
              <a:defRPr/>
            </a:pPr>
            <a:r>
              <a:rPr lang="fr-FR" dirty="0"/>
              <a:t>The </a:t>
            </a:r>
            <a:r>
              <a:rPr lang="fr-FR" dirty="0" err="1"/>
              <a:t>Peasants</a:t>
            </a:r>
            <a:r>
              <a:rPr lang="fr-FR" dirty="0"/>
              <a:t>’ </a:t>
            </a:r>
            <a:r>
              <a:rPr lang="fr-FR" dirty="0" err="1"/>
              <a:t>Revolt</a:t>
            </a:r>
            <a:r>
              <a:rPr lang="fr-FR" dirty="0"/>
              <a:t> – Froissart, </a:t>
            </a:r>
            <a:r>
              <a:rPr lang="fr-FR" i="1" dirty="0"/>
              <a:t>Chroniques de France et d’Angleterre</a:t>
            </a:r>
            <a:r>
              <a:rPr lang="fr-FR" dirty="0"/>
              <a:t>, Book II (c.1460–1480) (Royal MS 18 E I f.175.)</a:t>
            </a:r>
            <a:endParaRPr lang="en-GB" dirty="0"/>
          </a:p>
          <a:p>
            <a:pPr>
              <a:defRPr/>
            </a:pPr>
            <a:endParaRPr lang="en-GB" dirty="0"/>
          </a:p>
          <a:p>
            <a:pPr marL="0" marR="0" lvl="0" indent="0" algn="l" defTabSz="914400">
              <a:lnSpc>
                <a:spcPct val="100000"/>
              </a:lnSpc>
              <a:spcBef>
                <a:spcPts val="0"/>
              </a:spcBef>
              <a:spcAft>
                <a:spcPts val="0"/>
              </a:spcAft>
              <a:buClrTx/>
              <a:buSzTx/>
              <a:buFontTx/>
              <a:buNone/>
              <a:tabLst/>
              <a:defRPr/>
            </a:pPr>
            <a:endParaRPr lang="fr-FR" b="0" i="0" dirty="0">
              <a:solidFill>
                <a:srgbClr val="000000"/>
              </a:solidFill>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295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History textbooks have often suggested a link between the consequences of the Black Death and the causes of the Revolt, but it must be remembered that the Black Death happened decades earlier, and there were much more pressing concerns faced by people in 1381.</a:t>
            </a:r>
            <a:endParaRPr lang="en-US" dirty="0">
              <a:solidFill>
                <a:srgbClr val="121212"/>
              </a:solidFill>
              <a:latin typeface="Helvetica Neue Roman Web"/>
            </a:endParaRPr>
          </a:p>
          <a:p>
            <a:endParaRPr lang="en-GB" dirty="0"/>
          </a:p>
        </p:txBody>
      </p:sp>
      <p:sp>
        <p:nvSpPr>
          <p:cNvPr id="4" name="Slide Number Placeholder 3"/>
          <p:cNvSpPr>
            <a:spLocks noGrp="1"/>
          </p:cNvSpPr>
          <p:nvPr>
            <p:ph type="sldNum" sz="quarter" idx="10"/>
          </p:nvPr>
        </p:nvSpPr>
        <p:spPr/>
        <p:txBody>
          <a:bodyPr/>
          <a:lstStyle/>
          <a:p>
            <a:fld id="{0D2D6A4D-5CF1-4426-9BB8-2FAA0EE81591}" type="slidenum">
              <a:rPr lang="en-GB" smtClean="0"/>
              <a:t>28</a:t>
            </a:fld>
            <a:endParaRPr lang="en-GB"/>
          </a:p>
        </p:txBody>
      </p:sp>
    </p:spTree>
    <p:extLst>
      <p:ext uri="{BB962C8B-B14F-4D97-AF65-F5344CB8AC3E}">
        <p14:creationId xmlns:p14="http://schemas.microsoft.com/office/powerpoint/2010/main" val="226675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There were actually three poll taxes – each one successively more punishing on the people. There was mass evasion of the tax. The poll tax was never raised again until the time of Margaret Thatcher in 1990, when it was once again met with riots. </a:t>
            </a:r>
            <a:endParaRPr lang="en-US" dirty="0">
              <a:solidFill>
                <a:srgbClr val="121212"/>
              </a:solidFill>
              <a:latin typeface="Helvetica Neue Roman Web"/>
            </a:endParaRPr>
          </a:p>
          <a:p>
            <a:endParaRPr lang="en-GB" dirty="0">
              <a:cs typeface="Calibri"/>
            </a:endParaRPr>
          </a:p>
        </p:txBody>
      </p:sp>
      <p:sp>
        <p:nvSpPr>
          <p:cNvPr id="4" name="Slide Number Placeholder 3"/>
          <p:cNvSpPr>
            <a:spLocks noGrp="1"/>
          </p:cNvSpPr>
          <p:nvPr>
            <p:ph type="sldNum" sz="quarter" idx="10"/>
          </p:nvPr>
        </p:nvSpPr>
        <p:spPr/>
        <p:txBody>
          <a:bodyPr/>
          <a:lstStyle/>
          <a:p>
            <a:fld id="{0D2D6A4D-5CF1-4426-9BB8-2FAA0EE81591}" type="slidenum">
              <a:rPr lang="en-GB" smtClean="0"/>
              <a:t>29</a:t>
            </a:fld>
            <a:endParaRPr lang="en-GB"/>
          </a:p>
        </p:txBody>
      </p:sp>
    </p:spTree>
    <p:extLst>
      <p:ext uri="{BB962C8B-B14F-4D97-AF65-F5344CB8AC3E}">
        <p14:creationId xmlns:p14="http://schemas.microsoft.com/office/powerpoint/2010/main" val="45598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2D6A4D-5CF1-4426-9BB8-2FAA0EE81591}" type="slidenum">
              <a:rPr lang="en-GB" smtClean="0"/>
              <a:t>3</a:t>
            </a:fld>
            <a:endParaRPr lang="en-GB"/>
          </a:p>
        </p:txBody>
      </p:sp>
    </p:spTree>
    <p:extLst>
      <p:ext uri="{BB962C8B-B14F-4D97-AF65-F5344CB8AC3E}">
        <p14:creationId xmlns:p14="http://schemas.microsoft.com/office/powerpoint/2010/main" val="4170332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John of Gaunt was a key focus for the rebels. He was away in Scotland at the time; otherwise, it is highly likely that he would have been in real danger. He was blamed for the bad decisions that the government made, and not the young King Richard (his nephew). It was the Victorians who really began to call the event the ‘Peasants’ Revolt’.</a:t>
            </a:r>
          </a:p>
          <a:p>
            <a:pPr>
              <a:defRPr/>
            </a:pPr>
            <a:r>
              <a:rPr lang="en-GB"/>
              <a:t>Image: </a:t>
            </a:r>
            <a:r>
              <a:rPr lang="en-GB" dirty="0">
                <a:hlinkClick r:id="rId3"/>
              </a:rPr>
              <a:t>https://commons.wikimedia.org/wiki/File:Alfred_Garth_Jones_Peasants_Revolt.jpg</a:t>
            </a:r>
            <a:endParaRPr lang="en-GB" dirty="0">
              <a:cs typeface="Calibri"/>
              <a:hlinkClick r:id="rId3"/>
            </a:endParaRPr>
          </a:p>
          <a:p>
            <a:pPr>
              <a:defRPr/>
            </a:pPr>
            <a:r>
              <a:rPr lang="en-GB" i="1" dirty="0">
                <a:solidFill>
                  <a:srgbClr val="000000"/>
                </a:solidFill>
              </a:rPr>
              <a:t>The rebels during the Peasants’ Revolt burn Savoy Palace, 1381. The king’s uncle John of Gaunt was blamed for the poll tax that was the spark that led to the revolt. When the rebels reached London, they burned down his home at Savoy Palace. Henry VII later left instructions in his will that the home be turned into a hospital for the needy, which was established in 1512. By Alfred Garth Jones, ca. 1900. Wikimedia Commons</a:t>
            </a:r>
            <a:r>
              <a:rPr lang="en-GB" dirty="0">
                <a:solidFill>
                  <a:srgbClr val="000000"/>
                </a:solidFill>
              </a:rPr>
              <a:t>. (From: https://historycollection.com/reason-englands-first-major-revolution/3/)</a:t>
            </a:r>
            <a:endParaRPr lang="en-GB" dirty="0">
              <a:cs typeface="Calibri"/>
            </a:endParaRPr>
          </a:p>
          <a:p>
            <a:pPr lvl="0">
              <a:defRPr/>
            </a:pPr>
            <a:endParaRPr lang="en-GB" dirty="0">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121212"/>
              </a:solidFill>
              <a:latin typeface="Helvetica Neue Roman Web"/>
            </a:endParaRPr>
          </a:p>
          <a:p>
            <a:pPr>
              <a:defRPr/>
            </a:pPr>
            <a:endParaRPr lang="en-US" i="1" dirty="0">
              <a:solidFill>
                <a:srgbClr val="444444"/>
              </a:solidFill>
              <a:latin typeface="Alegreya"/>
            </a:endParaRPr>
          </a:p>
          <a:p>
            <a:pPr>
              <a:defRPr/>
            </a:pPr>
            <a:endParaRPr lang="en-US" i="1" dirty="0">
              <a:solidFill>
                <a:srgbClr val="444444"/>
              </a:solidFill>
              <a:latin typeface="Alegrey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411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section on chronicles in Lesson 2 for more information about Walsingham. He was a monk at St Albans and was very hostile to the rebels.</a:t>
            </a:r>
            <a:endParaRPr lang="en-US" dirty="0">
              <a:solidFill>
                <a:srgbClr val="121212"/>
              </a:solidFill>
              <a:latin typeface="Helvetica Neue Roman Web"/>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19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Servitude: owing something to someone else – a form of slavery</a:t>
            </a:r>
          </a:p>
          <a:p>
            <a:r>
              <a:rPr lang="en-GB" dirty="0"/>
              <a:t>Serf: a</a:t>
            </a:r>
            <a:r>
              <a:rPr lang="en-GB" baseline="0" dirty="0"/>
              <a:t> peasant who wasn’t free, </a:t>
            </a:r>
            <a:r>
              <a:rPr lang="en-GB" dirty="0"/>
              <a:t>e.g.</a:t>
            </a:r>
            <a:r>
              <a:rPr lang="en-GB" baseline="0" dirty="0"/>
              <a:t> had to ask lord for permission to leave the village</a:t>
            </a:r>
            <a:r>
              <a:rPr lang="en-GB" dirty="0"/>
              <a:t> –</a:t>
            </a:r>
            <a:r>
              <a:rPr lang="en-GB" baseline="0" dirty="0"/>
              <a:t> </a:t>
            </a:r>
            <a:r>
              <a:rPr lang="en-GB" dirty="0"/>
              <a:t>a </a:t>
            </a:r>
            <a:r>
              <a:rPr lang="en-GB" baseline="0" dirty="0"/>
              <a:t>form of slavery</a:t>
            </a:r>
            <a:endParaRPr lang="en-GB" baseline="0" dirty="0">
              <a:cs typeface="Calibri"/>
            </a:endParaRPr>
          </a:p>
          <a:p>
            <a:r>
              <a:rPr lang="en-GB" dirty="0"/>
              <a:t>John Ball was preacher and often put forward, like Tyler, as one of the key influences on the Revolt. Like Tyler, we know very little about him at the time of the Revolt. He was caught and executed.</a:t>
            </a:r>
            <a:endParaRPr lang="en-US" dirty="0">
              <a:solidFill>
                <a:srgbClr val="121212"/>
              </a:solidFill>
              <a:latin typeface="Helvetica Neue Roman Web"/>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608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D6A4D-5CF1-4426-9BB8-2FAA0EE81591}" type="slidenum">
              <a:rPr lang="en-GB" smtClean="0"/>
              <a:t>33</a:t>
            </a:fld>
            <a:endParaRPr lang="en-GB"/>
          </a:p>
        </p:txBody>
      </p:sp>
    </p:spTree>
    <p:extLst>
      <p:ext uri="{BB962C8B-B14F-4D97-AF65-F5344CB8AC3E}">
        <p14:creationId xmlns:p14="http://schemas.microsoft.com/office/powerpoint/2010/main" val="3549851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Taken from pp</a:t>
            </a:r>
            <a:r>
              <a:rPr lang="en-GB" sz="1200"/>
              <a:t>.</a:t>
            </a:r>
            <a:r>
              <a:rPr lang="en-GB"/>
              <a:t> 133–140</a:t>
            </a:r>
            <a:endParaRPr lang="en-GB" sz="1200"/>
          </a:p>
          <a:p>
            <a:pPr>
              <a:defRPr/>
            </a:pPr>
            <a:r>
              <a:rPr lang="en-GB"/>
              <a:t>Textbooks often focus on the Revolt in the South East and London, but it was much more widespread. There is a section in Lesson 2 with more detail on this. The Revolt did not end in London: there continued to be sporadic outbreaks across the country. It is also worth noting that the population density of England was different at this time – London and the South East were important for trade. East Anglia was also relatively populated for the time. The North West was relatively less populated. </a:t>
            </a:r>
          </a:p>
          <a:p>
            <a:pPr>
              <a:defRPr/>
            </a:pPr>
            <a:r>
              <a:rPr lang="en-GB" dirty="0"/>
              <a:t>  </a:t>
            </a:r>
            <a:endParaRPr lang="en-GB" dirty="0">
              <a:cs typeface="Calibri"/>
            </a:endParaRPr>
          </a:p>
          <a:p>
            <a:pPr lvl="0">
              <a:defRPr/>
            </a:pPr>
            <a:endParaRPr lang="en-GB" dirty="0">
              <a:solidFill>
                <a:srgbClr val="121212"/>
              </a:solidFill>
              <a:latin typeface="Helvetica Neue Roman Web"/>
            </a:endParaRPr>
          </a:p>
          <a:p>
            <a:pPr lvl="0">
              <a:defRPr/>
            </a:pPr>
            <a:endParaRPr lang="en-GB" sz="1200" i="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065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pardons were granted.  </a:t>
            </a:r>
            <a:endParaRPr lang="en-US" dirty="0">
              <a:solidFill>
                <a:srgbClr val="121212"/>
              </a:solidFill>
              <a:latin typeface="Helvetica Neue Roman Web"/>
            </a:endParaRPr>
          </a:p>
          <a:p>
            <a:endParaRPr lang="en-GB" dirty="0"/>
          </a:p>
        </p:txBody>
      </p:sp>
      <p:sp>
        <p:nvSpPr>
          <p:cNvPr id="4" name="Slide Number Placeholder 3"/>
          <p:cNvSpPr>
            <a:spLocks noGrp="1"/>
          </p:cNvSpPr>
          <p:nvPr>
            <p:ph type="sldNum" sz="quarter" idx="10"/>
          </p:nvPr>
        </p:nvSpPr>
        <p:spPr/>
        <p:txBody>
          <a:bodyPr/>
          <a:lstStyle/>
          <a:p>
            <a:fld id="{0D2D6A4D-5CF1-4426-9BB8-2FAA0EE81591}" type="slidenum">
              <a:rPr lang="en-GB" smtClean="0"/>
              <a:t>35</a:t>
            </a:fld>
            <a:endParaRPr lang="en-GB"/>
          </a:p>
        </p:txBody>
      </p:sp>
    </p:spTree>
    <p:extLst>
      <p:ext uri="{BB962C8B-B14F-4D97-AF65-F5344CB8AC3E}">
        <p14:creationId xmlns:p14="http://schemas.microsoft.com/office/powerpoint/2010/main" val="902986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062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actions of the rebels was destroying records, often (but not exclusively) tax records. Issues about rights and land ownership were also important. This suggests that the rebels were more sophisticated and organised than traditionally thought. Their disruption was well targeted and they had enough literacy and knowledge of systems to know how to be disruptive.  </a:t>
            </a:r>
            <a:endParaRPr lang="en-US" dirty="0">
              <a:solidFill>
                <a:srgbClr val="121212"/>
              </a:solidFill>
              <a:latin typeface="Helvetica Neue Roman Web"/>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900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D6A4D-5CF1-4426-9BB8-2FAA0EE81591}" type="slidenum">
              <a:rPr lang="en-GB" smtClean="0"/>
              <a:t>38</a:t>
            </a:fld>
            <a:endParaRPr lang="en-GB"/>
          </a:p>
        </p:txBody>
      </p:sp>
    </p:spTree>
    <p:extLst>
      <p:ext uri="{BB962C8B-B14F-4D97-AF65-F5344CB8AC3E}">
        <p14:creationId xmlns:p14="http://schemas.microsoft.com/office/powerpoint/2010/main" val="1097259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This suggests how worried the authorities were in the aftermath of the events in London. John Shirley was arrested and executed for talking in a tavern, and did not even have a full trial. </a:t>
            </a:r>
            <a:endParaRPr lang="en-US" dirty="0"/>
          </a:p>
          <a:p>
            <a:pPr>
              <a:defRPr/>
            </a:pPr>
            <a:r>
              <a:rPr lang="en-GB" dirty="0">
                <a:solidFill>
                  <a:srgbClr val="000000"/>
                </a:solidFill>
              </a:rPr>
              <a:t>Image: General </a:t>
            </a:r>
            <a:r>
              <a:rPr lang="en-GB" dirty="0" err="1">
                <a:solidFill>
                  <a:srgbClr val="000000"/>
                </a:solidFill>
              </a:rPr>
              <a:t>oyer</a:t>
            </a:r>
            <a:r>
              <a:rPr lang="en-GB" dirty="0">
                <a:solidFill>
                  <a:srgbClr val="000000"/>
                </a:solidFill>
              </a:rPr>
              <a:t> and terminer roll, commissions of 1381 to deal with the aftermath of the Peasants</a:t>
            </a:r>
            <a:r>
              <a:rPr lang="en-GB" dirty="0"/>
              <a:t>’</a:t>
            </a:r>
            <a:r>
              <a:rPr lang="en-GB" dirty="0">
                <a:solidFill>
                  <a:srgbClr val="000000"/>
                </a:solidFill>
              </a:rPr>
              <a:t> Revolt, Cambridgeshire roll of indictments,</a:t>
            </a:r>
            <a:r>
              <a:rPr lang="en-GB" dirty="0"/>
              <a:t> The National Archives JUST 1/103, m. 5.</a:t>
            </a:r>
          </a:p>
          <a:p>
            <a:pPr>
              <a:defRPr/>
            </a:pPr>
            <a:r>
              <a:rPr lang="en-GB" dirty="0">
                <a:hlinkClick r:id="rId3"/>
              </a:rPr>
              <a:t>https://webarchive.nationalarchives.gov.uk/ukgwa/20220202033847/https://www.nationalarchives.gov.uk/humanrights/1215-1500/doc-revolt-image.htm</a:t>
            </a:r>
            <a:r>
              <a:rPr lang="en-GB" dirty="0"/>
              <a:t>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52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Illumination:</a:t>
            </a:r>
            <a:r>
              <a:rPr lang="en-GB" baseline="0" dirty="0"/>
              <a:t> picture or illustration from a book</a:t>
            </a:r>
          </a:p>
          <a:p>
            <a:r>
              <a:rPr lang="en-GB" baseline="0" dirty="0"/>
              <a:t>Chronicles</a:t>
            </a:r>
            <a:r>
              <a:rPr lang="en-GB" dirty="0"/>
              <a:t>:</a:t>
            </a:r>
            <a:r>
              <a:rPr lang="en-GB" baseline="0" dirty="0"/>
              <a:t> a book with a record of events, year by year</a:t>
            </a:r>
            <a:r>
              <a:rPr lang="en-GB" dirty="0"/>
              <a:t>, </a:t>
            </a:r>
            <a:r>
              <a:rPr lang="en-GB" baseline="0" dirty="0"/>
              <a:t>usually written at the time or shortly afterwards</a:t>
            </a:r>
            <a:r>
              <a:rPr lang="en-GB" dirty="0"/>
              <a:t>; they</a:t>
            </a:r>
            <a:r>
              <a:rPr lang="en-GB" baseline="0" dirty="0"/>
              <a:t> are not as impartial as we would expect history books to be today</a:t>
            </a:r>
            <a:endParaRPr lang="en-GB" baseline="0" dirty="0">
              <a:cs typeface="Calibri"/>
            </a:endParaRPr>
          </a:p>
          <a:p>
            <a:r>
              <a:rPr lang="en-GB" baseline="0" dirty="0"/>
              <a:t>Archbishop</a:t>
            </a:r>
            <a:r>
              <a:rPr lang="en-GB" dirty="0"/>
              <a:t>:</a:t>
            </a:r>
            <a:r>
              <a:rPr lang="en-GB" baseline="0" dirty="0"/>
              <a:t> an important leader in the Christian church</a:t>
            </a:r>
            <a:endParaRPr lang="en-GB" baseline="0" dirty="0">
              <a:cs typeface="Calibri" panose="020F0502020204030204"/>
            </a:endParaRPr>
          </a:p>
          <a:p>
            <a:r>
              <a:rPr lang="en-GB" baseline="0" dirty="0"/>
              <a:t>Lord Chancellor</a:t>
            </a:r>
            <a:r>
              <a:rPr lang="en-GB" dirty="0"/>
              <a:t>:</a:t>
            </a:r>
            <a:r>
              <a:rPr lang="en-GB" baseline="0" dirty="0"/>
              <a:t> key person at court, organising the King’s letters and most senior judge after the King</a:t>
            </a:r>
            <a:endParaRPr lang="en-GB" baseline="0" dirty="0">
              <a:cs typeface="Calibri" panose="020F0502020204030204"/>
            </a:endParaRPr>
          </a:p>
          <a:p>
            <a:r>
              <a:rPr lang="en-GB" baseline="0" dirty="0"/>
              <a:t>Prior</a:t>
            </a:r>
            <a:r>
              <a:rPr lang="en-GB" dirty="0"/>
              <a:t>:</a:t>
            </a:r>
            <a:r>
              <a:rPr lang="en-GB" baseline="0" dirty="0"/>
              <a:t> head of a monastery</a:t>
            </a:r>
            <a:endParaRPr lang="en-GB" baseline="0" dirty="0">
              <a:cs typeface="Calibri" panose="020F0502020204030204"/>
            </a:endParaRPr>
          </a:p>
          <a:p>
            <a:r>
              <a:rPr lang="en-GB" baseline="0" dirty="0"/>
              <a:t>Franciscan friar</a:t>
            </a:r>
            <a:r>
              <a:rPr lang="en-GB" dirty="0"/>
              <a:t>:</a:t>
            </a:r>
            <a:r>
              <a:rPr lang="en-GB" baseline="0" dirty="0"/>
              <a:t> a type of monk, </a:t>
            </a:r>
            <a:r>
              <a:rPr lang="en-GB" dirty="0"/>
              <a:t>who often</a:t>
            </a:r>
            <a:r>
              <a:rPr lang="en-GB" baseline="0" dirty="0"/>
              <a:t> lived in poverty</a:t>
            </a:r>
            <a:endParaRPr lang="en-GB" baseline="0" dirty="0">
              <a:cs typeface="Calibri" panose="020F0502020204030204"/>
            </a:endParaRPr>
          </a:p>
          <a:p>
            <a:endParaRPr lang="en-GB" dirty="0"/>
          </a:p>
          <a:p>
            <a:r>
              <a:rPr lang="en-GB" dirty="0"/>
              <a:t>This is a violent image. If it is not suitable for your group, you could substitute Source B instead. The Tower of London is shown in the background. The source has been selected to get students thinking about the seriousness of events in 1381. It is also potentially a bit of a red herring – students may think back to Becket (if you have covered that).</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fld id="{0D2D6A4D-5CF1-4426-9BB8-2FAA0EE81591}" type="slidenum">
              <a:rPr lang="en-GB" smtClean="0"/>
              <a:t>4</a:t>
            </a:fld>
            <a:endParaRPr lang="en-GB"/>
          </a:p>
        </p:txBody>
      </p:sp>
    </p:spTree>
    <p:extLst>
      <p:ext uri="{BB962C8B-B14F-4D97-AF65-F5344CB8AC3E}">
        <p14:creationId xmlns:p14="http://schemas.microsoft.com/office/powerpoint/2010/main" val="1511752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Frustration with an expensive and unsuccessful war with France was one of the key causes of events. The Revolt also provided an opportunity to settle old scores or a way in which to vent frustrations with local authorities.</a:t>
            </a:r>
          </a:p>
          <a:p>
            <a:pPr>
              <a:defRPr/>
            </a:pPr>
            <a:endParaRPr lang="en-GB" dirty="0">
              <a:solidFill>
                <a:srgbClr val="121212"/>
              </a:solidFill>
              <a:latin typeface="Helvetica Neue Roman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Original source: TNA </a:t>
            </a:r>
            <a:r>
              <a:rPr lang="en-GB" dirty="0">
                <a:effectLst/>
              </a:rPr>
              <a:t>SC 8/131/6543 https://discovery.nationalarchives.gov.uk/details/r/C9208726 </a:t>
            </a:r>
            <a:endParaRPr lang="en-GB" dirty="0"/>
          </a:p>
          <a:p>
            <a:pPr>
              <a:defRPr/>
            </a:pPr>
            <a:endParaRPr lang="en-US" dirty="0">
              <a:solidFill>
                <a:srgbClr val="121212"/>
              </a:solidFill>
              <a:latin typeface="Helvetica Neue Roman Web"/>
            </a:endParaRPr>
          </a:p>
        </p:txBody>
      </p:sp>
      <p:sp>
        <p:nvSpPr>
          <p:cNvPr id="4" name="Slide Number Placeholder 3"/>
          <p:cNvSpPr>
            <a:spLocks noGrp="1"/>
          </p:cNvSpPr>
          <p:nvPr>
            <p:ph type="sldNum" sz="quarter" idx="10"/>
          </p:nvPr>
        </p:nvSpPr>
        <p:spPr/>
        <p:txBody>
          <a:bodyPr/>
          <a:lstStyle/>
          <a:p>
            <a:fld id="{0D2D6A4D-5CF1-4426-9BB8-2FAA0EE81591}" type="slidenum">
              <a:rPr lang="en-GB" smtClean="0"/>
              <a:t>40</a:t>
            </a:fld>
            <a:endParaRPr lang="en-GB"/>
          </a:p>
        </p:txBody>
      </p:sp>
    </p:spTree>
    <p:extLst>
      <p:ext uri="{BB962C8B-B14F-4D97-AF65-F5344CB8AC3E}">
        <p14:creationId xmlns:p14="http://schemas.microsoft.com/office/powerpoint/2010/main" val="1322050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Image: Inquisition into offences committed in Essex, 1381, Catalogue reference: KB 9/166/2, no. </a:t>
            </a:r>
            <a:r>
              <a:rPr lang="en-GB"/>
              <a:t>3, https://discovery.nationalarchives.gov.uk/details/r/C2285593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15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D6A4D-5CF1-4426-9BB8-2FAA0EE81591}" type="slidenum">
              <a:rPr lang="en-GB" smtClean="0"/>
              <a:t>5</a:t>
            </a:fld>
            <a:endParaRPr lang="en-GB"/>
          </a:p>
        </p:txBody>
      </p:sp>
    </p:spTree>
    <p:extLst>
      <p:ext uri="{BB962C8B-B14F-4D97-AF65-F5344CB8AC3E}">
        <p14:creationId xmlns:p14="http://schemas.microsoft.com/office/powerpoint/2010/main" val="413832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designed to be a working document, so students don’t need to worry about crossing things out, etc. The first item used as evidence is the Froissart picture. NB: The sources and the interpretations are being used to yield evidence. This distinction is important for students to learn. Depending on how familiar your students are with these terms, you may need to do some reinforcement.</a:t>
            </a:r>
            <a:endParaRPr lang="en-US" dirty="0">
              <a:cs typeface="Calibri" panose="020F0502020204030204"/>
            </a:endParaRPr>
          </a:p>
          <a:p>
            <a:endParaRPr lang="en-GB" dirty="0"/>
          </a:p>
        </p:txBody>
      </p:sp>
      <p:sp>
        <p:nvSpPr>
          <p:cNvPr id="4" name="Slide Number Placeholder 3"/>
          <p:cNvSpPr>
            <a:spLocks noGrp="1"/>
          </p:cNvSpPr>
          <p:nvPr>
            <p:ph type="sldNum" sz="quarter" idx="10"/>
          </p:nvPr>
        </p:nvSpPr>
        <p:spPr/>
        <p:txBody>
          <a:bodyPr/>
          <a:lstStyle/>
          <a:p>
            <a:fld id="{0D2D6A4D-5CF1-4426-9BB8-2FAA0EE81591}" type="slidenum">
              <a:rPr lang="en-GB" smtClean="0"/>
              <a:t>6</a:t>
            </a:fld>
            <a:endParaRPr lang="en-GB"/>
          </a:p>
        </p:txBody>
      </p:sp>
    </p:spTree>
    <p:extLst>
      <p:ext uri="{BB962C8B-B14F-4D97-AF65-F5344CB8AC3E}">
        <p14:creationId xmlns:p14="http://schemas.microsoft.com/office/powerpoint/2010/main" val="520433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 https://cutewallpaper.org/32x/iwwtsr9t9/1949312060.html</a:t>
            </a:r>
            <a:endParaRPr lang="en-US" dirty="0"/>
          </a:p>
        </p:txBody>
      </p:sp>
      <p:sp>
        <p:nvSpPr>
          <p:cNvPr id="4" name="Slide Number Placeholder 3"/>
          <p:cNvSpPr>
            <a:spLocks noGrp="1"/>
          </p:cNvSpPr>
          <p:nvPr>
            <p:ph type="sldNum" sz="quarter" idx="10"/>
          </p:nvPr>
        </p:nvSpPr>
        <p:spPr/>
        <p:txBody>
          <a:bodyPr/>
          <a:lstStyle/>
          <a:p>
            <a:fld id="{0D2D6A4D-5CF1-4426-9BB8-2FAA0EE81591}" type="slidenum">
              <a:rPr lang="en-GB" smtClean="0"/>
              <a:t>7</a:t>
            </a:fld>
            <a:endParaRPr lang="en-GB"/>
          </a:p>
        </p:txBody>
      </p:sp>
    </p:spTree>
    <p:extLst>
      <p:ext uri="{BB962C8B-B14F-4D97-AF65-F5344CB8AC3E}">
        <p14:creationId xmlns:p14="http://schemas.microsoft.com/office/powerpoint/2010/main" val="359002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Worked example of how to record evidence. This activity does not include analysis about the reliability of sources and interpretations as evidence. This is covered in the optional </a:t>
            </a:r>
            <a:r>
              <a:rPr lang="en-GB"/>
              <a:t>‘chronicles’ section of Lesson 2.</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0D2D6A4D-5CF1-4426-9BB8-2FAA0EE81591}" type="slidenum">
              <a:rPr lang="en-GB" smtClean="0"/>
              <a:t>8</a:t>
            </a:fld>
            <a:endParaRPr lang="en-GB"/>
          </a:p>
        </p:txBody>
      </p:sp>
    </p:spTree>
    <p:extLst>
      <p:ext uri="{BB962C8B-B14F-4D97-AF65-F5344CB8AC3E}">
        <p14:creationId xmlns:p14="http://schemas.microsoft.com/office/powerpoint/2010/main" val="422376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Tentative: not</a:t>
            </a:r>
            <a:r>
              <a:rPr lang="en-GB" baseline="0" dirty="0"/>
              <a:t> certain</a:t>
            </a:r>
            <a:endParaRPr lang="en-GB" dirty="0"/>
          </a:p>
        </p:txBody>
      </p:sp>
      <p:sp>
        <p:nvSpPr>
          <p:cNvPr id="4" name="Slide Number Placeholder 3"/>
          <p:cNvSpPr>
            <a:spLocks noGrp="1"/>
          </p:cNvSpPr>
          <p:nvPr>
            <p:ph type="sldNum" sz="quarter" idx="10"/>
          </p:nvPr>
        </p:nvSpPr>
        <p:spPr/>
        <p:txBody>
          <a:bodyPr/>
          <a:lstStyle/>
          <a:p>
            <a:fld id="{0D2D6A4D-5CF1-4426-9BB8-2FAA0EE81591}" type="slidenum">
              <a:rPr lang="en-GB" smtClean="0"/>
              <a:t>9</a:t>
            </a:fld>
            <a:endParaRPr lang="en-GB"/>
          </a:p>
        </p:txBody>
      </p:sp>
    </p:spTree>
    <p:extLst>
      <p:ext uri="{BB962C8B-B14F-4D97-AF65-F5344CB8AC3E}">
        <p14:creationId xmlns:p14="http://schemas.microsoft.com/office/powerpoint/2010/main" val="367031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328421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173601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00937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154651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3197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AF15FD-40C1-4026-AB76-5E3ACE240D0B}"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23685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AF15FD-40C1-4026-AB76-5E3ACE240D0B}" type="datetimeFigureOut">
              <a:rPr lang="en-GB" smtClean="0"/>
              <a:t>18/08/2023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317022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AF15FD-40C1-4026-AB76-5E3ACE240D0B}"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28846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F15FD-40C1-4026-AB76-5E3ACE240D0B}" type="datetimeFigureOut">
              <a:rPr lang="en-GB" smtClean="0"/>
              <a:t>18/08/2023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14241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AF15FD-40C1-4026-AB76-5E3ACE240D0B}"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242283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AF15FD-40C1-4026-AB76-5E3ACE240D0B}"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200058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F15FD-40C1-4026-AB76-5E3ACE240D0B}" type="datetimeFigureOut">
              <a:rPr lang="en-GB" smtClean="0"/>
              <a:t>18/08/2023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1B37D-FC05-4DE9-B337-4BA7B73381F7}" type="slidenum">
              <a:rPr lang="en-GB" smtClean="0"/>
              <a:t>‹#›</a:t>
            </a:fld>
            <a:endParaRPr lang="en-GB"/>
          </a:p>
        </p:txBody>
      </p:sp>
    </p:spTree>
    <p:extLst>
      <p:ext uri="{BB962C8B-B14F-4D97-AF65-F5344CB8AC3E}">
        <p14:creationId xmlns:p14="http://schemas.microsoft.com/office/powerpoint/2010/main" val="175681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091" y="134983"/>
            <a:ext cx="8631382" cy="2308324"/>
          </a:xfrm>
          <a:prstGeom prst="rect">
            <a:avLst/>
          </a:prstGeom>
          <a:noFill/>
        </p:spPr>
        <p:txBody>
          <a:bodyPr wrap="square" lIns="91440" tIns="45720" rIns="91440" bIns="45720" rtlCol="0" anchor="t">
            <a:spAutoFit/>
          </a:bodyPr>
          <a:lstStyle/>
          <a:p>
            <a:pPr algn="ctr"/>
            <a:r>
              <a:rPr lang="en-GB" sz="4800" b="1" dirty="0">
                <a:latin typeface="Calibri"/>
                <a:cs typeface="Calibri"/>
              </a:rPr>
              <a:t>What happened in England in 1381?</a:t>
            </a:r>
            <a:endParaRPr lang="en-US"/>
          </a:p>
          <a:p>
            <a:endParaRPr lang="en-GB" sz="4800" dirty="0">
              <a:latin typeface="Arial Rounded MT Bold" panose="020F0704030504030204" pitchFamily="34" charset="0"/>
            </a:endParaRPr>
          </a:p>
        </p:txBody>
      </p:sp>
    </p:spTree>
    <p:extLst>
      <p:ext uri="{BB962C8B-B14F-4D97-AF65-F5344CB8AC3E}">
        <p14:creationId xmlns:p14="http://schemas.microsoft.com/office/powerpoint/2010/main" val="260337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861" y="713622"/>
            <a:ext cx="8657903" cy="1077218"/>
          </a:xfrm>
          <a:prstGeom prst="rect">
            <a:avLst/>
          </a:prstGeom>
          <a:noFill/>
        </p:spPr>
        <p:txBody>
          <a:bodyPr wrap="square" lIns="91440" tIns="45720" rIns="91440" bIns="45720" rtlCol="0" anchor="t">
            <a:spAutoFit/>
          </a:bodyPr>
          <a:lstStyle/>
          <a:p>
            <a:pPr algn="ctr"/>
            <a:r>
              <a:rPr lang="en-GB" sz="3200" dirty="0"/>
              <a:t>Let’s have a look at another source of evidence – this is taken from a </a:t>
            </a:r>
            <a:r>
              <a:rPr lang="en-GB" sz="3200" i="1" dirty="0">
                <a:solidFill>
                  <a:srgbClr val="00B050"/>
                </a:solidFill>
              </a:rPr>
              <a:t>chronicle </a:t>
            </a:r>
            <a:r>
              <a:rPr lang="en-GB" sz="3200" dirty="0"/>
              <a:t>from the time.  </a:t>
            </a:r>
            <a:endParaRPr lang="en-GB" sz="2800" dirty="0">
              <a:cs typeface="Calibri" panose="020F050202020403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354" y="5829387"/>
            <a:ext cx="871804" cy="829128"/>
          </a:xfrm>
          <a:prstGeom prst="rect">
            <a:avLst/>
          </a:prstGeom>
        </p:spPr>
      </p:pic>
      <p:sp>
        <p:nvSpPr>
          <p:cNvPr id="6" name="Rectangle 5"/>
          <p:cNvSpPr/>
          <p:nvPr/>
        </p:nvSpPr>
        <p:spPr>
          <a:xfrm>
            <a:off x="414247" y="2657555"/>
            <a:ext cx="4217619" cy="1384995"/>
          </a:xfrm>
          <a:prstGeom prst="rect">
            <a:avLst/>
          </a:prstGeom>
        </p:spPr>
        <p:txBody>
          <a:bodyPr wrap="square" lIns="91440" tIns="45720" rIns="91440" bIns="45720" anchor="t">
            <a:spAutoFit/>
          </a:bodyPr>
          <a:lstStyle/>
          <a:p>
            <a:pPr algn="ctr"/>
            <a:r>
              <a:rPr lang="en-GB" sz="2800" dirty="0"/>
              <a:t>We’ll put our findings onto the sheet.  </a:t>
            </a:r>
            <a:endParaRPr lang="en-US"/>
          </a:p>
          <a:p>
            <a:endParaRPr lang="en-GB" sz="2800" dirty="0"/>
          </a:p>
        </p:txBody>
      </p:sp>
      <p:grpSp>
        <p:nvGrpSpPr>
          <p:cNvPr id="7" name="Group 6"/>
          <p:cNvGrpSpPr/>
          <p:nvPr/>
        </p:nvGrpSpPr>
        <p:grpSpPr>
          <a:xfrm>
            <a:off x="0" y="-10"/>
            <a:ext cx="9144000" cy="537075"/>
            <a:chOff x="0" y="304800"/>
            <a:chExt cx="9144000" cy="537075"/>
          </a:xfrm>
        </p:grpSpPr>
        <p:sp>
          <p:nvSpPr>
            <p:cNvPr id="8" name="Rectangle 7"/>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p:cNvSpPr txBox="1"/>
            <p:nvPr/>
          </p:nvSpPr>
          <p:spPr>
            <a:xfrm>
              <a:off x="318656" y="318655"/>
              <a:ext cx="8340435" cy="523220"/>
            </a:xfrm>
            <a:prstGeom prst="rect">
              <a:avLst/>
            </a:prstGeom>
            <a:noFill/>
          </p:spPr>
          <p:txBody>
            <a:bodyPr wrap="square" lIns="91440" tIns="45720" rIns="91440" bIns="45720" rtlCol="0" anchor="t">
              <a:spAutoFit/>
            </a:bodyPr>
            <a:lstStyle/>
            <a:p>
              <a:pPr algn="ctr"/>
              <a:r>
                <a:rPr lang="en-GB" sz="2800" b="1" dirty="0">
                  <a:solidFill>
                    <a:schemeClr val="bg1"/>
                  </a:solidFill>
                  <a:latin typeface="Calibri"/>
                  <a:cs typeface="Calibri"/>
                </a:rPr>
                <a:t>What happened in England in 1381?</a:t>
              </a:r>
            </a:p>
          </p:txBody>
        </p:sp>
      </p:grpSp>
      <p:pic>
        <p:nvPicPr>
          <p:cNvPr id="10" name="Picture 9"/>
          <p:cNvPicPr>
            <a:picLocks noChangeAspect="1"/>
          </p:cNvPicPr>
          <p:nvPr/>
        </p:nvPicPr>
        <p:blipFill rotWithShape="1">
          <a:blip r:embed="rId4"/>
          <a:srcRect l="35102" t="26250" r="21323" b="15859"/>
          <a:stretch/>
        </p:blipFill>
        <p:spPr>
          <a:xfrm rot="834393">
            <a:off x="5205785" y="2379026"/>
            <a:ext cx="3418114" cy="2554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694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237" b="16422"/>
          <a:stretch/>
        </p:blipFill>
        <p:spPr>
          <a:xfrm>
            <a:off x="285798" y="266980"/>
            <a:ext cx="5449983" cy="4291165"/>
          </a:xfrm>
          <a:prstGeom prst="rect">
            <a:avLst/>
          </a:prstGeom>
        </p:spPr>
      </p:pic>
      <p:pic>
        <p:nvPicPr>
          <p:cNvPr id="5" name="Picture 4"/>
          <p:cNvPicPr>
            <a:picLocks noChangeAspect="1"/>
          </p:cNvPicPr>
          <p:nvPr/>
        </p:nvPicPr>
        <p:blipFill>
          <a:blip r:embed="rId3"/>
          <a:stretch>
            <a:fillRect/>
          </a:stretch>
        </p:blipFill>
        <p:spPr>
          <a:xfrm>
            <a:off x="7134594" y="4959927"/>
            <a:ext cx="1760024" cy="1620982"/>
          </a:xfrm>
          <a:prstGeom prst="rect">
            <a:avLst/>
          </a:prstGeom>
        </p:spPr>
      </p:pic>
      <p:sp>
        <p:nvSpPr>
          <p:cNvPr id="6" name="TextBox 5"/>
          <p:cNvSpPr txBox="1"/>
          <p:nvPr/>
        </p:nvSpPr>
        <p:spPr>
          <a:xfrm>
            <a:off x="7134594" y="4558145"/>
            <a:ext cx="1664470" cy="380166"/>
          </a:xfrm>
          <a:prstGeom prst="rect">
            <a:avLst/>
          </a:prstGeom>
          <a:noFill/>
        </p:spPr>
        <p:txBody>
          <a:bodyPr wrap="square" lIns="91440" tIns="45720" rIns="91440" bIns="45720" rtlCol="0" anchor="t">
            <a:spAutoFit/>
          </a:bodyPr>
          <a:lstStyle/>
          <a:p>
            <a:pPr algn="ctr"/>
            <a:r>
              <a:rPr lang="en-GB" dirty="0"/>
              <a:t>Original image</a:t>
            </a:r>
          </a:p>
        </p:txBody>
      </p:sp>
      <p:sp>
        <p:nvSpPr>
          <p:cNvPr id="7" name="TextBox 6"/>
          <p:cNvSpPr txBox="1"/>
          <p:nvPr/>
        </p:nvSpPr>
        <p:spPr>
          <a:xfrm>
            <a:off x="5805777" y="212809"/>
            <a:ext cx="3262187" cy="4401205"/>
          </a:xfrm>
          <a:prstGeom prst="rect">
            <a:avLst/>
          </a:prstGeom>
          <a:noFill/>
        </p:spPr>
        <p:txBody>
          <a:bodyPr wrap="square" lIns="91440" tIns="45720" rIns="91440" bIns="45720" rtlCol="0" anchor="t">
            <a:spAutoFit/>
          </a:bodyPr>
          <a:lstStyle/>
          <a:p>
            <a:pPr algn="ctr"/>
            <a:r>
              <a:rPr lang="en-GB" sz="2800" dirty="0">
                <a:ea typeface="+mn-lt"/>
                <a:cs typeface="+mn-lt"/>
              </a:rPr>
              <a:t>This illumination from </a:t>
            </a:r>
            <a:r>
              <a:rPr lang="en-GB" sz="2800" i="1" dirty="0">
                <a:ea typeface="+mn-lt"/>
                <a:cs typeface="+mn-lt"/>
              </a:rPr>
              <a:t>Chronicles</a:t>
            </a:r>
            <a:r>
              <a:rPr lang="en-GB" sz="2800" dirty="0">
                <a:ea typeface="+mn-lt"/>
                <a:cs typeface="+mn-lt"/>
              </a:rPr>
              <a:t> by Jean Froissart actually shows two scenes from the same event. On the left is the first scene and the second is on the right. </a:t>
            </a:r>
            <a:endParaRPr lang="en-US" sz="2800" dirty="0">
              <a:cs typeface="Calibri"/>
            </a:endParaRPr>
          </a:p>
          <a:p>
            <a:pPr algn="ctr"/>
            <a:endParaRPr lang="en-GB" sz="2800" i="1" dirty="0">
              <a:cs typeface="Calibri" panose="020F0502020204030204"/>
            </a:endParaRPr>
          </a:p>
        </p:txBody>
      </p:sp>
      <p:cxnSp>
        <p:nvCxnSpPr>
          <p:cNvPr id="3" name="Straight Connector 2"/>
          <p:cNvCxnSpPr/>
          <p:nvPr/>
        </p:nvCxnSpPr>
        <p:spPr>
          <a:xfrm>
            <a:off x="3338945" y="110836"/>
            <a:ext cx="0" cy="4816641"/>
          </a:xfrm>
          <a:prstGeom prst="line">
            <a:avLst/>
          </a:prstGeom>
          <a:ln w="793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34664" y="5900526"/>
            <a:ext cx="899247" cy="814287"/>
            <a:chOff x="4092162" y="3696655"/>
            <a:chExt cx="1753584" cy="1703195"/>
          </a:xfrm>
        </p:grpSpPr>
        <p:sp>
          <p:nvSpPr>
            <p:cNvPr id="9" name="Oval 8"/>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rPr>
                <a:t>B</a:t>
              </a:r>
            </a:p>
          </p:txBody>
        </p:sp>
        <p:grpSp>
          <p:nvGrpSpPr>
            <p:cNvPr id="10" name="Group 9"/>
            <p:cNvGrpSpPr/>
            <p:nvPr/>
          </p:nvGrpSpPr>
          <p:grpSpPr>
            <a:xfrm>
              <a:off x="4092162" y="3696655"/>
              <a:ext cx="1753584" cy="1703195"/>
              <a:chOff x="3975437" y="4315028"/>
              <a:chExt cx="1753584" cy="1703195"/>
            </a:xfrm>
          </p:grpSpPr>
          <p:sp>
            <p:nvSpPr>
              <p:cNvPr id="11" name="Oval 10"/>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p:cNvGrpSpPr/>
              <p:nvPr/>
            </p:nvGrpSpPr>
            <p:grpSpPr>
              <a:xfrm>
                <a:off x="4016206" y="4315028"/>
                <a:ext cx="1712815" cy="1703195"/>
                <a:chOff x="4016206" y="4315028"/>
                <a:chExt cx="1712815" cy="1703195"/>
              </a:xfrm>
            </p:grpSpPr>
            <p:sp>
              <p:nvSpPr>
                <p:cNvPr id="13" name="Oval 12"/>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21804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237" b="16422"/>
          <a:stretch/>
        </p:blipFill>
        <p:spPr>
          <a:xfrm>
            <a:off x="285798" y="266980"/>
            <a:ext cx="5449983" cy="4291165"/>
          </a:xfrm>
          <a:prstGeom prst="rect">
            <a:avLst/>
          </a:prstGeom>
        </p:spPr>
      </p:pic>
      <p:sp>
        <p:nvSpPr>
          <p:cNvPr id="7" name="TextBox 6"/>
          <p:cNvSpPr txBox="1"/>
          <p:nvPr/>
        </p:nvSpPr>
        <p:spPr>
          <a:xfrm>
            <a:off x="5956957" y="519658"/>
            <a:ext cx="2937164" cy="3539430"/>
          </a:xfrm>
          <a:prstGeom prst="rect">
            <a:avLst/>
          </a:prstGeom>
          <a:noFill/>
        </p:spPr>
        <p:txBody>
          <a:bodyPr wrap="square" lIns="91440" tIns="45720" rIns="91440" bIns="45720" rtlCol="0" anchor="t">
            <a:spAutoFit/>
          </a:bodyPr>
          <a:lstStyle/>
          <a:p>
            <a:pPr algn="ctr"/>
            <a:r>
              <a:rPr lang="en-GB" sz="2800" dirty="0"/>
              <a:t>Who is the figure in the blue cloak?</a:t>
            </a:r>
            <a:endParaRPr lang="en-US"/>
          </a:p>
          <a:p>
            <a:pPr algn="ctr"/>
            <a:endParaRPr lang="en-GB" sz="2800" b="1" i="1" dirty="0">
              <a:cs typeface="Calibri" panose="020F0502020204030204"/>
            </a:endParaRPr>
          </a:p>
          <a:p>
            <a:pPr algn="ctr"/>
            <a:r>
              <a:rPr lang="en-GB" sz="2800" dirty="0"/>
              <a:t>What flags can you see?</a:t>
            </a:r>
            <a:endParaRPr lang="en-GB" sz="2800" dirty="0">
              <a:cs typeface="Calibri" panose="020F0502020204030204"/>
            </a:endParaRPr>
          </a:p>
          <a:p>
            <a:pPr algn="ctr"/>
            <a:endParaRPr lang="en-GB" sz="2800" dirty="0">
              <a:cs typeface="Calibri" panose="020F0502020204030204"/>
            </a:endParaRPr>
          </a:p>
          <a:p>
            <a:pPr algn="ctr"/>
            <a:r>
              <a:rPr lang="en-GB" sz="2800" dirty="0"/>
              <a:t>Who are the groups of people?</a:t>
            </a:r>
            <a:endParaRPr lang="en-GB" sz="2800" dirty="0">
              <a:cs typeface="Calibri" panose="020F0502020204030204"/>
            </a:endParaRPr>
          </a:p>
        </p:txBody>
      </p:sp>
    </p:spTree>
    <p:extLst>
      <p:ext uri="{BB962C8B-B14F-4D97-AF65-F5344CB8AC3E}">
        <p14:creationId xmlns:p14="http://schemas.microsoft.com/office/powerpoint/2010/main" val="172935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1753" b="16422"/>
          <a:stretch/>
        </p:blipFill>
        <p:spPr>
          <a:xfrm>
            <a:off x="285798" y="266980"/>
            <a:ext cx="4347899" cy="5745893"/>
          </a:xfrm>
          <a:prstGeom prst="rect">
            <a:avLst/>
          </a:prstGeom>
        </p:spPr>
      </p:pic>
      <p:sp>
        <p:nvSpPr>
          <p:cNvPr id="7" name="TextBox 6"/>
          <p:cNvSpPr txBox="1"/>
          <p:nvPr/>
        </p:nvSpPr>
        <p:spPr>
          <a:xfrm>
            <a:off x="4866488" y="266979"/>
            <a:ext cx="3986567" cy="310854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This shows King Richard II.</a:t>
            </a:r>
            <a:endParaRPr lang="en-U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In the first scene</a:t>
            </a:r>
            <a:r>
              <a:rPr lang="en-GB" sz="2800" dirty="0">
                <a:latin typeface="Calibri" panose="020F0502020204030204"/>
              </a:rPr>
              <a:t>,</a:t>
            </a:r>
            <a:r>
              <a:rPr kumimoji="0" lang="en-GB" sz="2800" b="0" i="0" u="none" strike="noStrike" kern="1200" cap="none" spc="0" normalizeH="0" baseline="0" noProof="0" dirty="0">
                <a:ln>
                  <a:noFill/>
                </a:ln>
                <a:effectLst/>
                <a:uLnTx/>
                <a:uFillTx/>
                <a:latin typeface="Calibri" panose="020F0502020204030204"/>
                <a:ea typeface="+mn-ea"/>
                <a:cs typeface="+mn-cs"/>
              </a:rPr>
              <a:t> one of the leaders, Wat Tyler</a:t>
            </a:r>
            <a:r>
              <a:rPr lang="en-GB" sz="2800" dirty="0">
                <a:latin typeface="Calibri" panose="020F0502020204030204"/>
              </a:rPr>
              <a:t>,</a:t>
            </a:r>
            <a:r>
              <a:rPr kumimoji="0" lang="en-GB" sz="2800" b="0" i="0" u="none" strike="noStrike" kern="1200" cap="none" spc="0" normalizeH="0" baseline="0" noProof="0" dirty="0">
                <a:ln>
                  <a:noFill/>
                </a:ln>
                <a:effectLst/>
                <a:uLnTx/>
                <a:uFillTx/>
                <a:latin typeface="Calibri" panose="020F0502020204030204"/>
                <a:ea typeface="+mn-ea"/>
                <a:cs typeface="+mn-cs"/>
              </a:rPr>
              <a:t> is about to be killed by the Mayor of London, William Walworth</a:t>
            </a:r>
            <a:r>
              <a:rPr lang="en-GB" sz="2800" dirty="0">
                <a:latin typeface="Calibri" panose="020F0502020204030204"/>
              </a:rPr>
              <a:t>.</a:t>
            </a:r>
            <a:endParaRPr lang="en-GB" sz="2800" b="0" i="0" u="none" strike="noStrike" kern="1200" cap="none" spc="0" normalizeH="0" baseline="0" noProof="0" dirty="0">
              <a:ln>
                <a:noFill/>
              </a:ln>
              <a:effectLst/>
              <a:uLnTx/>
              <a:uFillTx/>
              <a:latin typeface="Calibri" panose="020F0502020204030204"/>
              <a:cs typeface="Calibri" panose="020F0502020204030204"/>
            </a:endParaRPr>
          </a:p>
        </p:txBody>
      </p:sp>
    </p:spTree>
    <p:extLst>
      <p:ext uri="{BB962C8B-B14F-4D97-AF65-F5344CB8AC3E}">
        <p14:creationId xmlns:p14="http://schemas.microsoft.com/office/powerpoint/2010/main" val="143312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2532" r="2237" b="16422"/>
          <a:stretch/>
        </p:blipFill>
        <p:spPr>
          <a:xfrm>
            <a:off x="637309" y="128435"/>
            <a:ext cx="3726872" cy="6342438"/>
          </a:xfrm>
          <a:prstGeom prst="rect">
            <a:avLst/>
          </a:prstGeom>
        </p:spPr>
      </p:pic>
      <p:sp>
        <p:nvSpPr>
          <p:cNvPr id="5" name="TextBox 4"/>
          <p:cNvSpPr txBox="1"/>
          <p:nvPr/>
        </p:nvSpPr>
        <p:spPr>
          <a:xfrm>
            <a:off x="4625318" y="374073"/>
            <a:ext cx="4297010" cy="1815882"/>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In the second scene</a:t>
            </a:r>
            <a:r>
              <a:rPr lang="en-GB" sz="2800" dirty="0">
                <a:latin typeface="Calibri" panose="020F0502020204030204"/>
              </a:rPr>
              <a:t>,</a:t>
            </a:r>
            <a:r>
              <a:rPr kumimoji="0" lang="en-GB" sz="2800" b="0" i="0" u="none" strike="noStrike" kern="1200" cap="none" spc="0" normalizeH="0" baseline="0" noProof="0" dirty="0">
                <a:ln>
                  <a:noFill/>
                </a:ln>
                <a:effectLst/>
                <a:uLnTx/>
                <a:uFillTx/>
                <a:latin typeface="Calibri" panose="020F0502020204030204"/>
                <a:ea typeface="+mn-ea"/>
                <a:cs typeface="+mn-cs"/>
              </a:rPr>
              <a:t> the </a:t>
            </a:r>
            <a:r>
              <a:rPr lang="en-GB" sz="2800" dirty="0">
                <a:latin typeface="Calibri" panose="020F0502020204030204"/>
              </a:rPr>
              <a:t>King</a:t>
            </a:r>
            <a:r>
              <a:rPr kumimoji="0" lang="en-GB" sz="2800" b="0" i="0" u="none" strike="noStrike" kern="1200" cap="none" spc="0" normalizeH="0" baseline="0" noProof="0" dirty="0">
                <a:ln>
                  <a:noFill/>
                </a:ln>
                <a:effectLst/>
                <a:uLnTx/>
                <a:uFillTx/>
                <a:latin typeface="Calibri" panose="020F0502020204030204"/>
                <a:ea typeface="+mn-ea"/>
                <a:cs typeface="+mn-cs"/>
              </a:rPr>
              <a:t> is pleading with people to be peaceful and return to their homes.</a:t>
            </a:r>
            <a:endParaRPr lang="en-US">
              <a:ea typeface="+mn-ea"/>
              <a:cs typeface="+mn-cs"/>
            </a:endParaRPr>
          </a:p>
        </p:txBody>
      </p:sp>
    </p:spTree>
    <p:extLst>
      <p:ext uri="{BB962C8B-B14F-4D97-AF65-F5344CB8AC3E}">
        <p14:creationId xmlns:p14="http://schemas.microsoft.com/office/powerpoint/2010/main" val="207492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025" y="107274"/>
            <a:ext cx="7720148"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Calibri"/>
                <a:cs typeface="Calibri"/>
              </a:rPr>
              <a:t>What happened in England in 1381?</a:t>
            </a:r>
            <a:endParaRPr lang="en-GB" sz="2000" b="0" i="0" u="none" strike="noStrike" kern="1200" cap="none" spc="0" normalizeH="0" baseline="0" noProof="0" dirty="0">
              <a:ln>
                <a:noFill/>
              </a:ln>
              <a:effectLst/>
              <a:uLnTx/>
              <a:uFillTx/>
              <a:latin typeface="Calibri"/>
              <a:cs typeface="Calibri"/>
            </a:endParaRPr>
          </a:p>
        </p:txBody>
      </p:sp>
      <p:pic>
        <p:nvPicPr>
          <p:cNvPr id="5" name="Picture 4"/>
          <p:cNvPicPr>
            <a:picLocks noChangeAspect="1"/>
          </p:cNvPicPr>
          <p:nvPr/>
        </p:nvPicPr>
        <p:blipFill>
          <a:blip r:embed="rId3">
            <a:clrChange>
              <a:clrFrom>
                <a:srgbClr val="C0DFFD"/>
              </a:clrFrom>
              <a:clrTo>
                <a:srgbClr val="C0DFFD">
                  <a:alpha val="0"/>
                </a:srgbClr>
              </a:clrTo>
            </a:clrChange>
            <a:grayscl/>
          </a:blip>
          <a:stretch>
            <a:fillRect/>
          </a:stretch>
        </p:blipFill>
        <p:spPr>
          <a:xfrm>
            <a:off x="6858000" y="4591153"/>
            <a:ext cx="1782070" cy="2162433"/>
          </a:xfrm>
          <a:prstGeom prst="rect">
            <a:avLst/>
          </a:prstGeom>
        </p:spPr>
      </p:pic>
      <p:sp>
        <p:nvSpPr>
          <p:cNvPr id="6" name="Rounded Rectangle 5"/>
          <p:cNvSpPr/>
          <p:nvPr/>
        </p:nvSpPr>
        <p:spPr>
          <a:xfrm>
            <a:off x="264424" y="595744"/>
            <a:ext cx="3763289" cy="2169091"/>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happened?</a:t>
            </a:r>
          </a:p>
        </p:txBody>
      </p:sp>
      <p:sp>
        <p:nvSpPr>
          <p:cNvPr id="7" name="Rounded Rectangle 6"/>
          <p:cNvSpPr/>
          <p:nvPr/>
        </p:nvSpPr>
        <p:spPr>
          <a:xfrm>
            <a:off x="239681" y="2917371"/>
            <a:ext cx="3788031" cy="1915751"/>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defRPr/>
            </a:pPr>
            <a:r>
              <a:rPr kumimoji="0" lang="en-GB" sz="1200" b="0" i="0" u="none" strike="noStrike" kern="1200" cap="none" spc="0" normalizeH="0" baseline="0" noProof="0" dirty="0">
                <a:ln>
                  <a:noFill/>
                </a:ln>
                <a:effectLst/>
                <a:uLnTx/>
                <a:uFillTx/>
                <a:latin typeface="Calibri" panose="020F0502020204030204"/>
                <a:ea typeface="+mn-ea"/>
                <a:cs typeface="+mn-cs"/>
              </a:rPr>
              <a:t>Who was involved?</a:t>
            </a:r>
            <a:r>
              <a:rPr lang="en-GB" sz="1200" dirty="0">
                <a:latin typeface="Calibri" panose="020F0502020204030204"/>
              </a:rPr>
              <a:t> </a:t>
            </a:r>
            <a:r>
              <a:rPr kumimoji="0" lang="en-GB" sz="1200" b="0" i="0" u="none" strike="noStrike" kern="1200" cap="none" spc="0" normalizeH="0" baseline="0" noProof="0" dirty="0">
                <a:ln>
                  <a:noFill/>
                </a:ln>
                <a:effectLst/>
                <a:uLnTx/>
                <a:uFillTx/>
                <a:latin typeface="Calibri" panose="020F0502020204030204"/>
                <a:ea typeface="+mn-ea"/>
                <a:cs typeface="+mn-cs"/>
              </a:rPr>
              <a:t>(Names, groups, occupations)</a:t>
            </a:r>
          </a:p>
        </p:txBody>
      </p:sp>
      <p:sp>
        <p:nvSpPr>
          <p:cNvPr id="8" name="Rounded Rectangle 7"/>
          <p:cNvSpPr/>
          <p:nvPr/>
        </p:nvSpPr>
        <p:spPr>
          <a:xfrm>
            <a:off x="6857999" y="2599963"/>
            <a:ext cx="2046515" cy="18288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Outcomes/results?</a:t>
            </a:r>
          </a:p>
        </p:txBody>
      </p:sp>
      <p:sp>
        <p:nvSpPr>
          <p:cNvPr id="9" name="Rounded Rectangle 8"/>
          <p:cNvSpPr/>
          <p:nvPr/>
        </p:nvSpPr>
        <p:spPr>
          <a:xfrm>
            <a:off x="4245429" y="257273"/>
            <a:ext cx="2471056" cy="215606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Motive/causes?</a:t>
            </a:r>
          </a:p>
        </p:txBody>
      </p:sp>
      <p:sp>
        <p:nvSpPr>
          <p:cNvPr id="10" name="Rounded Rectangle 9"/>
          <p:cNvSpPr/>
          <p:nvPr/>
        </p:nvSpPr>
        <p:spPr>
          <a:xfrm>
            <a:off x="4245429" y="2563335"/>
            <a:ext cx="2471056" cy="226978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Aims?</a:t>
            </a:r>
          </a:p>
        </p:txBody>
      </p:sp>
      <p:sp>
        <p:nvSpPr>
          <p:cNvPr id="11" name="Rounded Rectangle 10"/>
          <p:cNvSpPr/>
          <p:nvPr/>
        </p:nvSpPr>
        <p:spPr>
          <a:xfrm>
            <a:off x="264425" y="4985657"/>
            <a:ext cx="2963684"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Other information:</a:t>
            </a:r>
          </a:p>
        </p:txBody>
      </p:sp>
      <p:sp>
        <p:nvSpPr>
          <p:cNvPr id="12" name="Rounded Rectangle 11"/>
          <p:cNvSpPr/>
          <p:nvPr/>
        </p:nvSpPr>
        <p:spPr>
          <a:xfrm>
            <a:off x="6858000" y="260243"/>
            <a:ext cx="2046514" cy="216430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Where did it take place?</a:t>
            </a:r>
          </a:p>
        </p:txBody>
      </p:sp>
      <p:sp>
        <p:nvSpPr>
          <p:cNvPr id="13" name="Rounded Rectangle 12"/>
          <p:cNvSpPr/>
          <p:nvPr/>
        </p:nvSpPr>
        <p:spPr>
          <a:xfrm>
            <a:off x="3526735" y="4985657"/>
            <a:ext cx="2831535"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Questions you have:</a:t>
            </a:r>
          </a:p>
        </p:txBody>
      </p:sp>
      <p:sp>
        <p:nvSpPr>
          <p:cNvPr id="14" name="Oval Callout 13"/>
          <p:cNvSpPr/>
          <p:nvPr/>
        </p:nvSpPr>
        <p:spPr>
          <a:xfrm>
            <a:off x="4211186" y="703831"/>
            <a:ext cx="4461164" cy="1648691"/>
          </a:xfrm>
          <a:prstGeom prst="wedgeEllipseCallout">
            <a:avLst>
              <a:gd name="adj1" fmla="val -66485"/>
              <a:gd name="adj2" fmla="val 8350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What have you found out?</a:t>
            </a:r>
          </a:p>
        </p:txBody>
      </p:sp>
    </p:spTree>
    <p:extLst>
      <p:ext uri="{BB962C8B-B14F-4D97-AF65-F5344CB8AC3E}">
        <p14:creationId xmlns:p14="http://schemas.microsoft.com/office/powerpoint/2010/main" val="1841385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159" y="766785"/>
            <a:ext cx="8623427" cy="35394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Now you will work in pairs/groups</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and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use sources and interpretations as evidence</a:t>
            </a:r>
            <a:r>
              <a:rPr lang="en-GB" sz="3200" dirty="0">
                <a:solidFill>
                  <a:prstClr val="black"/>
                </a:solidFill>
                <a:latin typeface="Calibri" panose="020F0502020204030204"/>
              </a:rPr>
              <a:t> to find out more about the events of 1381.</a:t>
            </a:r>
            <a:endParaRPr lang="en-US"/>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Calibri" panose="020F0502020204030204"/>
              </a:rPr>
              <a:t>Be prepared to share your findings with the rest of the class.</a:t>
            </a:r>
            <a:endParaRPr lang="en-GB" sz="3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p:cNvGrpSpPr/>
          <p:nvPr/>
        </p:nvGrpSpPr>
        <p:grpSpPr>
          <a:xfrm>
            <a:off x="0" y="-10"/>
            <a:ext cx="9144000" cy="537075"/>
            <a:chOff x="0" y="304800"/>
            <a:chExt cx="9144000" cy="537075"/>
          </a:xfrm>
        </p:grpSpPr>
        <p:sp>
          <p:nvSpPr>
            <p:cNvPr id="8" name="Rectangle 7"/>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18656" y="307821"/>
              <a:ext cx="8535449" cy="53405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Arial Rounded MT Bold"/>
                </a:rPr>
                <a:t>W</a:t>
              </a:r>
              <a:r>
                <a:rPr kumimoji="0" lang="en-GB" sz="2800" b="1" i="0" u="none" strike="noStrike" kern="1200" cap="none" spc="0" normalizeH="0" baseline="0" noProof="0" dirty="0">
                  <a:ln>
                    <a:noFill/>
                  </a:ln>
                  <a:solidFill>
                    <a:schemeClr val="bg1"/>
                  </a:solidFill>
                  <a:effectLst/>
                  <a:uLnTx/>
                  <a:uFillTx/>
                  <a:latin typeface="Calibri"/>
                  <a:cs typeface="Calibri"/>
                </a:rPr>
                <a:t>hat happened in England in 1381?</a:t>
              </a:r>
              <a:endParaRPr lang="en-GB" sz="2800" b="1" i="0" u="none" strike="noStrike" kern="1200" cap="none" spc="0" normalizeH="0" baseline="0" noProof="0" dirty="0">
                <a:ln>
                  <a:noFill/>
                </a:ln>
                <a:solidFill>
                  <a:schemeClr val="bg1"/>
                </a:solidFill>
                <a:effectLst/>
                <a:uLnTx/>
                <a:uFillTx/>
                <a:latin typeface="Calibri"/>
                <a:cs typeface="Calibri"/>
              </a:endParaRP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612" y="5550281"/>
            <a:ext cx="922676" cy="893049"/>
          </a:xfrm>
          <a:prstGeom prst="rect">
            <a:avLst/>
          </a:prstGeom>
        </p:spPr>
      </p:pic>
      <p:sp>
        <p:nvSpPr>
          <p:cNvPr id="11" name="Rectangle 10"/>
          <p:cNvSpPr/>
          <p:nvPr/>
        </p:nvSpPr>
        <p:spPr>
          <a:xfrm>
            <a:off x="318655" y="3868390"/>
            <a:ext cx="7400581" cy="2246769"/>
          </a:xfrm>
          <a:prstGeom prst="rect">
            <a:avLst/>
          </a:prstGeom>
        </p:spPr>
        <p:txBody>
          <a:bodyPr wrap="square" lIns="91440" tIns="45720" rIns="91440" bIns="45720" anchor="t">
            <a:spAutoFit/>
          </a:bodyPr>
          <a:lstStyle/>
          <a:p>
            <a:endParaRPr lang="en-GB" sz="2800" dirty="0"/>
          </a:p>
          <a:p>
            <a:pPr algn="ctr"/>
            <a:r>
              <a:rPr lang="en-GB" sz="2800" dirty="0"/>
              <a:t>We might not be able to fill in all of the boxes, and sometimes we might not be certain about what we find out. This is what historians often experience when carrying out their research too.</a:t>
            </a:r>
            <a:endParaRPr lang="en-GB" sz="2800" b="1" i="1" dirty="0">
              <a:cs typeface="Calibri" panose="020F0502020204030204"/>
            </a:endParaRPr>
          </a:p>
        </p:txBody>
      </p:sp>
    </p:spTree>
    <p:extLst>
      <p:ext uri="{BB962C8B-B14F-4D97-AF65-F5344CB8AC3E}">
        <p14:creationId xmlns:p14="http://schemas.microsoft.com/office/powerpoint/2010/main" val="135483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025" y="107274"/>
            <a:ext cx="7720148"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Calibri"/>
                <a:cs typeface="Calibri"/>
              </a:rPr>
              <a:t>What happened in England in 1381?</a:t>
            </a:r>
            <a:endParaRPr lang="en-GB" sz="2000" b="0" i="0" u="none" strike="noStrike" kern="1200" cap="none" spc="0" normalizeH="0" baseline="0" noProof="0" dirty="0">
              <a:ln>
                <a:noFill/>
              </a:ln>
              <a:effectLst/>
              <a:uLnTx/>
              <a:uFillTx/>
              <a:latin typeface="Calibri"/>
              <a:cs typeface="Calibri"/>
            </a:endParaRPr>
          </a:p>
        </p:txBody>
      </p:sp>
      <p:pic>
        <p:nvPicPr>
          <p:cNvPr id="5" name="Picture 4"/>
          <p:cNvPicPr>
            <a:picLocks noChangeAspect="1"/>
          </p:cNvPicPr>
          <p:nvPr/>
        </p:nvPicPr>
        <p:blipFill>
          <a:blip r:embed="rId3">
            <a:clrChange>
              <a:clrFrom>
                <a:srgbClr val="C0DFFD"/>
              </a:clrFrom>
              <a:clrTo>
                <a:srgbClr val="C0DFFD">
                  <a:alpha val="0"/>
                </a:srgbClr>
              </a:clrTo>
            </a:clrChange>
            <a:grayscl/>
          </a:blip>
          <a:stretch>
            <a:fillRect/>
          </a:stretch>
        </p:blipFill>
        <p:spPr>
          <a:xfrm>
            <a:off x="6858000" y="4591153"/>
            <a:ext cx="1782070" cy="2162433"/>
          </a:xfrm>
          <a:prstGeom prst="rect">
            <a:avLst/>
          </a:prstGeom>
        </p:spPr>
      </p:pic>
      <p:sp>
        <p:nvSpPr>
          <p:cNvPr id="6" name="Rounded Rectangle 5"/>
          <p:cNvSpPr/>
          <p:nvPr/>
        </p:nvSpPr>
        <p:spPr>
          <a:xfrm>
            <a:off x="264424" y="595744"/>
            <a:ext cx="3763289" cy="2169091"/>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happened?</a:t>
            </a:r>
          </a:p>
        </p:txBody>
      </p:sp>
      <p:sp>
        <p:nvSpPr>
          <p:cNvPr id="7" name="Rounded Rectangle 6"/>
          <p:cNvSpPr/>
          <p:nvPr/>
        </p:nvSpPr>
        <p:spPr>
          <a:xfrm>
            <a:off x="239681" y="2917371"/>
            <a:ext cx="3788031" cy="1915751"/>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defRPr/>
            </a:pPr>
            <a:r>
              <a:rPr kumimoji="0" lang="en-GB" sz="1200" b="0" i="0" u="none" strike="noStrike" kern="1200" cap="none" spc="0" normalizeH="0" baseline="0" noProof="0" dirty="0">
                <a:ln>
                  <a:noFill/>
                </a:ln>
                <a:effectLst/>
                <a:uLnTx/>
                <a:uFillTx/>
                <a:latin typeface="Calibri" panose="020F0502020204030204"/>
                <a:ea typeface="+mn-ea"/>
                <a:cs typeface="+mn-cs"/>
              </a:rPr>
              <a:t>Who was involved?</a:t>
            </a:r>
            <a:r>
              <a:rPr lang="en-GB" sz="1200" dirty="0">
                <a:latin typeface="Calibri" panose="020F0502020204030204"/>
              </a:rPr>
              <a:t> </a:t>
            </a:r>
            <a:r>
              <a:rPr kumimoji="0" lang="en-GB" sz="1200" b="0" i="0" u="none" strike="noStrike" kern="1200" cap="none" spc="0" normalizeH="0" baseline="0" noProof="0" dirty="0">
                <a:ln>
                  <a:noFill/>
                </a:ln>
                <a:effectLst/>
                <a:uLnTx/>
                <a:uFillTx/>
                <a:latin typeface="Calibri" panose="020F0502020204030204"/>
                <a:ea typeface="+mn-ea"/>
                <a:cs typeface="+mn-cs"/>
              </a:rPr>
              <a:t>(Names, groups, occupations)</a:t>
            </a:r>
          </a:p>
        </p:txBody>
      </p:sp>
      <p:sp>
        <p:nvSpPr>
          <p:cNvPr id="8" name="Rounded Rectangle 7"/>
          <p:cNvSpPr/>
          <p:nvPr/>
        </p:nvSpPr>
        <p:spPr>
          <a:xfrm>
            <a:off x="6857999" y="2599963"/>
            <a:ext cx="2046515" cy="18288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Outcomes/results?</a:t>
            </a:r>
          </a:p>
        </p:txBody>
      </p:sp>
      <p:sp>
        <p:nvSpPr>
          <p:cNvPr id="9" name="Rounded Rectangle 8"/>
          <p:cNvSpPr/>
          <p:nvPr/>
        </p:nvSpPr>
        <p:spPr>
          <a:xfrm>
            <a:off x="4245429" y="257273"/>
            <a:ext cx="2471056" cy="215606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Motive/causes?</a:t>
            </a:r>
          </a:p>
        </p:txBody>
      </p:sp>
      <p:sp>
        <p:nvSpPr>
          <p:cNvPr id="10" name="Rounded Rectangle 9"/>
          <p:cNvSpPr/>
          <p:nvPr/>
        </p:nvSpPr>
        <p:spPr>
          <a:xfrm>
            <a:off x="4245429" y="2563335"/>
            <a:ext cx="2471056" cy="226978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Aims?</a:t>
            </a:r>
          </a:p>
        </p:txBody>
      </p:sp>
      <p:sp>
        <p:nvSpPr>
          <p:cNvPr id="11" name="Rounded Rectangle 10"/>
          <p:cNvSpPr/>
          <p:nvPr/>
        </p:nvSpPr>
        <p:spPr>
          <a:xfrm>
            <a:off x="264425" y="4985657"/>
            <a:ext cx="2963684"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Other information:</a:t>
            </a:r>
          </a:p>
        </p:txBody>
      </p:sp>
      <p:sp>
        <p:nvSpPr>
          <p:cNvPr id="12" name="Rounded Rectangle 11"/>
          <p:cNvSpPr/>
          <p:nvPr/>
        </p:nvSpPr>
        <p:spPr>
          <a:xfrm>
            <a:off x="6858000" y="260243"/>
            <a:ext cx="2046514" cy="216430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Where did it take place?</a:t>
            </a:r>
          </a:p>
        </p:txBody>
      </p:sp>
      <p:sp>
        <p:nvSpPr>
          <p:cNvPr id="13" name="Rounded Rectangle 12"/>
          <p:cNvSpPr/>
          <p:nvPr/>
        </p:nvSpPr>
        <p:spPr>
          <a:xfrm>
            <a:off x="3526735" y="4985657"/>
            <a:ext cx="2831535"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Questions you have:</a:t>
            </a:r>
          </a:p>
        </p:txBody>
      </p:sp>
      <p:sp>
        <p:nvSpPr>
          <p:cNvPr id="14" name="Oval Callout 13"/>
          <p:cNvSpPr/>
          <p:nvPr/>
        </p:nvSpPr>
        <p:spPr>
          <a:xfrm>
            <a:off x="4211186" y="703831"/>
            <a:ext cx="4461164" cy="1648691"/>
          </a:xfrm>
          <a:prstGeom prst="wedgeEllipseCallout">
            <a:avLst>
              <a:gd name="adj1" fmla="val -66485"/>
              <a:gd name="adj2" fmla="val 8350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What have you found out?</a:t>
            </a:r>
          </a:p>
        </p:txBody>
      </p:sp>
    </p:spTree>
    <p:extLst>
      <p:ext uri="{BB962C8B-B14F-4D97-AF65-F5344CB8AC3E}">
        <p14:creationId xmlns:p14="http://schemas.microsoft.com/office/powerpoint/2010/main" val="111997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12025" y="107274"/>
            <a:ext cx="7720148"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Calibri"/>
                <a:cs typeface="Calibri"/>
              </a:rPr>
              <a:t>What happened in England in 1381?</a:t>
            </a:r>
            <a:endParaRPr lang="en-GB" sz="2000" b="0" i="0" u="none" strike="noStrike" kern="1200" cap="none" spc="0" normalizeH="0" baseline="0" noProof="0" dirty="0">
              <a:ln>
                <a:noFill/>
              </a:ln>
              <a:effectLst/>
              <a:uLnTx/>
              <a:uFillTx/>
              <a:latin typeface="Calibri"/>
              <a:cs typeface="Calibri"/>
            </a:endParaRPr>
          </a:p>
        </p:txBody>
      </p:sp>
      <p:pic>
        <p:nvPicPr>
          <p:cNvPr id="5" name="Picture 4"/>
          <p:cNvPicPr>
            <a:picLocks noChangeAspect="1"/>
          </p:cNvPicPr>
          <p:nvPr/>
        </p:nvPicPr>
        <p:blipFill>
          <a:blip r:embed="rId3">
            <a:clrChange>
              <a:clrFrom>
                <a:srgbClr val="C0DFFD"/>
              </a:clrFrom>
              <a:clrTo>
                <a:srgbClr val="C0DFFD">
                  <a:alpha val="0"/>
                </a:srgbClr>
              </a:clrTo>
            </a:clrChange>
            <a:grayscl/>
          </a:blip>
          <a:stretch>
            <a:fillRect/>
          </a:stretch>
        </p:blipFill>
        <p:spPr>
          <a:xfrm>
            <a:off x="6858000" y="4591153"/>
            <a:ext cx="1782070" cy="2162433"/>
          </a:xfrm>
          <a:prstGeom prst="rect">
            <a:avLst/>
          </a:prstGeom>
        </p:spPr>
      </p:pic>
      <p:sp>
        <p:nvSpPr>
          <p:cNvPr id="6" name="Rounded Rectangle 5"/>
          <p:cNvSpPr/>
          <p:nvPr/>
        </p:nvSpPr>
        <p:spPr>
          <a:xfrm>
            <a:off x="264424" y="595744"/>
            <a:ext cx="3763289" cy="2169091"/>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happened?</a:t>
            </a:r>
          </a:p>
        </p:txBody>
      </p:sp>
      <p:sp>
        <p:nvSpPr>
          <p:cNvPr id="7" name="Rounded Rectangle 6"/>
          <p:cNvSpPr/>
          <p:nvPr/>
        </p:nvSpPr>
        <p:spPr>
          <a:xfrm>
            <a:off x="239681" y="2917371"/>
            <a:ext cx="3788031" cy="1915751"/>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t"/>
          <a:lstStyle/>
          <a:p>
            <a:pPr>
              <a:defRPr/>
            </a:pPr>
            <a:r>
              <a:rPr kumimoji="0" lang="en-GB" sz="1200" b="0" i="0" u="none" strike="noStrike" kern="1200" cap="none" spc="0" normalizeH="0" baseline="0" noProof="0" dirty="0">
                <a:ln>
                  <a:noFill/>
                </a:ln>
                <a:effectLst/>
                <a:uLnTx/>
                <a:uFillTx/>
                <a:latin typeface="Calibri" panose="020F0502020204030204"/>
                <a:ea typeface="+mn-ea"/>
                <a:cs typeface="+mn-cs"/>
              </a:rPr>
              <a:t>Who was involved?</a:t>
            </a:r>
            <a:r>
              <a:rPr lang="en-GB" sz="1200" dirty="0">
                <a:latin typeface="Calibri" panose="020F0502020204030204"/>
              </a:rPr>
              <a:t> </a:t>
            </a:r>
            <a:r>
              <a:rPr kumimoji="0" lang="en-GB" sz="1200" b="0" i="0" u="none" strike="noStrike" kern="1200" cap="none" spc="0" normalizeH="0" baseline="0" noProof="0" dirty="0">
                <a:ln>
                  <a:noFill/>
                </a:ln>
                <a:effectLst/>
                <a:uLnTx/>
                <a:uFillTx/>
                <a:latin typeface="Calibri" panose="020F0502020204030204"/>
                <a:ea typeface="+mn-ea"/>
                <a:cs typeface="+mn-cs"/>
              </a:rPr>
              <a:t>(Names, groups, occupations)</a:t>
            </a:r>
          </a:p>
        </p:txBody>
      </p:sp>
      <p:sp>
        <p:nvSpPr>
          <p:cNvPr id="8" name="Rounded Rectangle 7"/>
          <p:cNvSpPr/>
          <p:nvPr/>
        </p:nvSpPr>
        <p:spPr>
          <a:xfrm>
            <a:off x="6857999" y="2599963"/>
            <a:ext cx="2046515" cy="18288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Outcomes/results?</a:t>
            </a:r>
          </a:p>
        </p:txBody>
      </p:sp>
      <p:sp>
        <p:nvSpPr>
          <p:cNvPr id="9" name="Rounded Rectangle 8"/>
          <p:cNvSpPr/>
          <p:nvPr/>
        </p:nvSpPr>
        <p:spPr>
          <a:xfrm>
            <a:off x="4245429" y="257273"/>
            <a:ext cx="2471056" cy="215606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Motive/causes?</a:t>
            </a:r>
          </a:p>
        </p:txBody>
      </p:sp>
      <p:sp>
        <p:nvSpPr>
          <p:cNvPr id="10" name="Rounded Rectangle 9"/>
          <p:cNvSpPr/>
          <p:nvPr/>
        </p:nvSpPr>
        <p:spPr>
          <a:xfrm>
            <a:off x="4245429" y="2563335"/>
            <a:ext cx="2471056" cy="226978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Aims?</a:t>
            </a:r>
          </a:p>
        </p:txBody>
      </p:sp>
      <p:sp>
        <p:nvSpPr>
          <p:cNvPr id="11" name="Rounded Rectangle 10"/>
          <p:cNvSpPr/>
          <p:nvPr/>
        </p:nvSpPr>
        <p:spPr>
          <a:xfrm>
            <a:off x="264425" y="4985657"/>
            <a:ext cx="2963684"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Other information:</a:t>
            </a:r>
          </a:p>
        </p:txBody>
      </p:sp>
      <p:sp>
        <p:nvSpPr>
          <p:cNvPr id="12" name="Rounded Rectangle 11"/>
          <p:cNvSpPr/>
          <p:nvPr/>
        </p:nvSpPr>
        <p:spPr>
          <a:xfrm>
            <a:off x="6858000" y="260243"/>
            <a:ext cx="2046514" cy="216430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Where did it take place?</a:t>
            </a:r>
          </a:p>
        </p:txBody>
      </p:sp>
      <p:sp>
        <p:nvSpPr>
          <p:cNvPr id="13" name="Rounded Rectangle 12"/>
          <p:cNvSpPr/>
          <p:nvPr/>
        </p:nvSpPr>
        <p:spPr>
          <a:xfrm>
            <a:off x="3526735" y="4985657"/>
            <a:ext cx="2831535"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Questions you have:</a:t>
            </a:r>
          </a:p>
        </p:txBody>
      </p:sp>
      <p:sp>
        <p:nvSpPr>
          <p:cNvPr id="2" name="TextBox 1"/>
          <p:cNvSpPr txBox="1"/>
          <p:nvPr/>
        </p:nvSpPr>
        <p:spPr>
          <a:xfrm>
            <a:off x="342273" y="1011242"/>
            <a:ext cx="3449142" cy="1200329"/>
          </a:xfrm>
          <a:prstGeom prst="rect">
            <a:avLst/>
          </a:prstGeom>
          <a:noFill/>
        </p:spPr>
        <p:txBody>
          <a:bodyPr wrap="square" lIns="91440" tIns="45720" rIns="91440" bIns="45720" rtlCol="0" anchor="t">
            <a:spAutoFit/>
          </a:bodyPr>
          <a:lstStyle/>
          <a:p>
            <a:r>
              <a:rPr lang="en-GB" sz="1200" dirty="0">
                <a:solidFill>
                  <a:srgbClr val="FF0000"/>
                </a:solidFill>
              </a:rPr>
              <a:t>Simon Sudbury was killed (A)</a:t>
            </a:r>
          </a:p>
          <a:p>
            <a:r>
              <a:rPr lang="en-GB" sz="1200" dirty="0">
                <a:solidFill>
                  <a:srgbClr val="FF0000"/>
                </a:solidFill>
              </a:rPr>
              <a:t>The King met with the rebels (B)</a:t>
            </a:r>
            <a:endParaRPr lang="en-GB" sz="1200" dirty="0">
              <a:solidFill>
                <a:srgbClr val="FF0000"/>
              </a:solidFill>
              <a:cs typeface="Calibri"/>
            </a:endParaRPr>
          </a:p>
          <a:p>
            <a:r>
              <a:rPr lang="en-GB" sz="1200" dirty="0">
                <a:solidFill>
                  <a:srgbClr val="FF0000"/>
                </a:solidFill>
              </a:rPr>
              <a:t>The Savoy Palace was destroyed (D)</a:t>
            </a:r>
            <a:endParaRPr lang="en-GB" sz="1200" dirty="0">
              <a:solidFill>
                <a:srgbClr val="FF0000"/>
              </a:solidFill>
              <a:cs typeface="Calibri" panose="020F0502020204030204"/>
            </a:endParaRPr>
          </a:p>
          <a:p>
            <a:r>
              <a:rPr lang="en-GB" sz="1200" dirty="0">
                <a:solidFill>
                  <a:srgbClr val="FF0000"/>
                </a:solidFill>
              </a:rPr>
              <a:t>Wat Tyler was killed in a confrontation with the Mayor of London (K)</a:t>
            </a:r>
          </a:p>
          <a:p>
            <a:r>
              <a:rPr lang="en-GB" sz="1200" dirty="0">
                <a:solidFill>
                  <a:srgbClr val="FF0000"/>
                </a:solidFill>
              </a:rPr>
              <a:t>Peasants destroyed records (L)</a:t>
            </a:r>
          </a:p>
        </p:txBody>
      </p:sp>
      <p:sp>
        <p:nvSpPr>
          <p:cNvPr id="14" name="TextBox 13"/>
          <p:cNvSpPr txBox="1"/>
          <p:nvPr/>
        </p:nvSpPr>
        <p:spPr>
          <a:xfrm>
            <a:off x="301000" y="3236564"/>
            <a:ext cx="3490415" cy="1200329"/>
          </a:xfrm>
          <a:prstGeom prst="rect">
            <a:avLst/>
          </a:prstGeom>
          <a:noFill/>
        </p:spPr>
        <p:txBody>
          <a:bodyPr wrap="square" lIns="91440" tIns="45720" rIns="91440" bIns="45720" rtlCol="0" anchor="t">
            <a:spAutoFit/>
          </a:bodyPr>
          <a:lstStyle/>
          <a:p>
            <a:r>
              <a:rPr lang="en-GB" sz="1200" dirty="0">
                <a:solidFill>
                  <a:srgbClr val="FF0000"/>
                </a:solidFill>
              </a:rPr>
              <a:t>King Richard II</a:t>
            </a:r>
          </a:p>
          <a:p>
            <a:r>
              <a:rPr lang="en-GB" sz="1200" dirty="0">
                <a:solidFill>
                  <a:srgbClr val="FF0000"/>
                </a:solidFill>
              </a:rPr>
              <a:t>Simon Sudbury, Lord Chancellor </a:t>
            </a:r>
            <a:endParaRPr lang="en-GB" sz="1200" dirty="0">
              <a:solidFill>
                <a:srgbClr val="FF0000"/>
              </a:solidFill>
              <a:cs typeface="Calibri"/>
            </a:endParaRPr>
          </a:p>
          <a:p>
            <a:r>
              <a:rPr lang="en-GB" sz="1200" dirty="0">
                <a:solidFill>
                  <a:srgbClr val="FF0000"/>
                </a:solidFill>
              </a:rPr>
              <a:t>Wat Tyler</a:t>
            </a:r>
          </a:p>
          <a:p>
            <a:r>
              <a:rPr lang="en-GB" sz="1200" dirty="0">
                <a:solidFill>
                  <a:srgbClr val="FF0000"/>
                </a:solidFill>
              </a:rPr>
              <a:t>Peasants</a:t>
            </a:r>
          </a:p>
          <a:p>
            <a:r>
              <a:rPr lang="en-GB" sz="1200" dirty="0">
                <a:solidFill>
                  <a:srgbClr val="FF0000"/>
                </a:solidFill>
              </a:rPr>
              <a:t>John of Gaunt, Duke of Lancaster</a:t>
            </a:r>
          </a:p>
          <a:p>
            <a:r>
              <a:rPr lang="en-GB" sz="1200" dirty="0">
                <a:solidFill>
                  <a:srgbClr val="FF0000"/>
                </a:solidFill>
              </a:rPr>
              <a:t>John Ball</a:t>
            </a:r>
          </a:p>
        </p:txBody>
      </p:sp>
      <p:sp>
        <p:nvSpPr>
          <p:cNvPr id="16" name="TextBox 15"/>
          <p:cNvSpPr txBox="1"/>
          <p:nvPr/>
        </p:nvSpPr>
        <p:spPr>
          <a:xfrm>
            <a:off x="4241254" y="595744"/>
            <a:ext cx="2347194" cy="1200329"/>
          </a:xfrm>
          <a:prstGeom prst="rect">
            <a:avLst/>
          </a:prstGeom>
          <a:noFill/>
        </p:spPr>
        <p:txBody>
          <a:bodyPr wrap="square" lIns="91440" tIns="45720" rIns="91440" bIns="45720" rtlCol="0" anchor="t">
            <a:spAutoFit/>
          </a:bodyPr>
          <a:lstStyle/>
          <a:p>
            <a:r>
              <a:rPr lang="en-GB" sz="1200" dirty="0">
                <a:solidFill>
                  <a:srgbClr val="FF0000"/>
                </a:solidFill>
              </a:rPr>
              <a:t>Long-term: Black Death, labour laws (C)</a:t>
            </a:r>
          </a:p>
          <a:p>
            <a:r>
              <a:rPr lang="en-GB" sz="1200" dirty="0">
                <a:solidFill>
                  <a:srgbClr val="FF0000"/>
                </a:solidFill>
              </a:rPr>
              <a:t>War with France, settle scores (C)</a:t>
            </a:r>
          </a:p>
          <a:p>
            <a:r>
              <a:rPr lang="en-GB" sz="1200" dirty="0">
                <a:solidFill>
                  <a:srgbClr val="FF0000"/>
                </a:solidFill>
              </a:rPr>
              <a:t>Poll tax (D)</a:t>
            </a:r>
            <a:endParaRPr lang="en-GB" sz="1200" dirty="0">
              <a:solidFill>
                <a:srgbClr val="FF0000"/>
              </a:solidFill>
              <a:cs typeface="Calibri"/>
            </a:endParaRPr>
          </a:p>
          <a:p>
            <a:r>
              <a:rPr lang="en-GB" sz="1200" dirty="0">
                <a:solidFill>
                  <a:srgbClr val="FF0000"/>
                </a:solidFill>
              </a:rPr>
              <a:t>Government spending (I)</a:t>
            </a:r>
          </a:p>
          <a:p>
            <a:r>
              <a:rPr lang="en-GB" sz="1200" dirty="0">
                <a:solidFill>
                  <a:srgbClr val="FF0000"/>
                </a:solidFill>
              </a:rPr>
              <a:t>Anger at John of Gaunt (I)</a:t>
            </a:r>
          </a:p>
        </p:txBody>
      </p:sp>
      <p:sp>
        <p:nvSpPr>
          <p:cNvPr id="17" name="TextBox 16"/>
          <p:cNvSpPr txBox="1"/>
          <p:nvPr/>
        </p:nvSpPr>
        <p:spPr>
          <a:xfrm>
            <a:off x="6922404" y="638996"/>
            <a:ext cx="1279453" cy="461665"/>
          </a:xfrm>
          <a:prstGeom prst="rect">
            <a:avLst/>
          </a:prstGeom>
          <a:noFill/>
        </p:spPr>
        <p:txBody>
          <a:bodyPr wrap="none" lIns="91440" tIns="45720" rIns="91440" bIns="45720" rtlCol="0" anchor="t">
            <a:spAutoFit/>
          </a:bodyPr>
          <a:lstStyle/>
          <a:p>
            <a:r>
              <a:rPr lang="en-GB" sz="1200" dirty="0">
                <a:solidFill>
                  <a:srgbClr val="FF0000"/>
                </a:solidFill>
              </a:rPr>
              <a:t>London (A, B, E)</a:t>
            </a:r>
          </a:p>
          <a:p>
            <a:r>
              <a:rPr lang="en-GB" sz="1200" dirty="0">
                <a:solidFill>
                  <a:srgbClr val="FF0000"/>
                </a:solidFill>
              </a:rPr>
              <a:t>Essex and Kent (I)</a:t>
            </a:r>
            <a:endParaRPr lang="en-GB" sz="1200" dirty="0">
              <a:solidFill>
                <a:srgbClr val="FF0000"/>
              </a:solidFill>
              <a:cs typeface="Calibri"/>
            </a:endParaRPr>
          </a:p>
        </p:txBody>
      </p:sp>
      <p:sp>
        <p:nvSpPr>
          <p:cNvPr id="18" name="TextBox 17"/>
          <p:cNvSpPr txBox="1"/>
          <p:nvPr/>
        </p:nvSpPr>
        <p:spPr>
          <a:xfrm>
            <a:off x="4353588" y="2989936"/>
            <a:ext cx="2133341" cy="276999"/>
          </a:xfrm>
          <a:prstGeom prst="rect">
            <a:avLst/>
          </a:prstGeom>
          <a:noFill/>
        </p:spPr>
        <p:txBody>
          <a:bodyPr wrap="none" rtlCol="0">
            <a:spAutoFit/>
          </a:bodyPr>
          <a:lstStyle/>
          <a:p>
            <a:r>
              <a:rPr lang="en-GB" sz="1200" dirty="0">
                <a:solidFill>
                  <a:srgbClr val="FF0000"/>
                </a:solidFill>
              </a:rPr>
              <a:t>Peasants wanted equality (F, G)</a:t>
            </a:r>
          </a:p>
        </p:txBody>
      </p:sp>
      <p:sp>
        <p:nvSpPr>
          <p:cNvPr id="19" name="TextBox 18"/>
          <p:cNvSpPr txBox="1"/>
          <p:nvPr/>
        </p:nvSpPr>
        <p:spPr>
          <a:xfrm>
            <a:off x="6934200" y="2917227"/>
            <a:ext cx="1970313" cy="830997"/>
          </a:xfrm>
          <a:prstGeom prst="rect">
            <a:avLst/>
          </a:prstGeom>
          <a:noFill/>
        </p:spPr>
        <p:txBody>
          <a:bodyPr wrap="square" rtlCol="0">
            <a:spAutoFit/>
          </a:bodyPr>
          <a:lstStyle/>
          <a:p>
            <a:r>
              <a:rPr lang="en-GB" sz="1200" dirty="0">
                <a:solidFill>
                  <a:srgbClr val="FF0000"/>
                </a:solidFill>
              </a:rPr>
              <a:t>Peasants were executed (H)</a:t>
            </a:r>
          </a:p>
          <a:p>
            <a:r>
              <a:rPr lang="en-GB" sz="1200" dirty="0">
                <a:solidFill>
                  <a:srgbClr val="FF0000"/>
                </a:solidFill>
              </a:rPr>
              <a:t>Some peasants were pardoned – had to pay for the pardon (J)</a:t>
            </a:r>
          </a:p>
        </p:txBody>
      </p:sp>
    </p:spTree>
    <p:extLst>
      <p:ext uri="{BB962C8B-B14F-4D97-AF65-F5344CB8AC3E}">
        <p14:creationId xmlns:p14="http://schemas.microsoft.com/office/powerpoint/2010/main" val="417810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025" y="107274"/>
            <a:ext cx="7720148"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Calibri"/>
                <a:cs typeface="Calibri"/>
              </a:rPr>
              <a:t>What happened in England in 1381?</a:t>
            </a:r>
          </a:p>
        </p:txBody>
      </p:sp>
      <p:pic>
        <p:nvPicPr>
          <p:cNvPr id="5" name="Picture 4"/>
          <p:cNvPicPr>
            <a:picLocks noChangeAspect="1"/>
          </p:cNvPicPr>
          <p:nvPr/>
        </p:nvPicPr>
        <p:blipFill>
          <a:blip r:embed="rId3">
            <a:clrChange>
              <a:clrFrom>
                <a:srgbClr val="C0DFFD"/>
              </a:clrFrom>
              <a:clrTo>
                <a:srgbClr val="C0DFFD">
                  <a:alpha val="0"/>
                </a:srgbClr>
              </a:clrTo>
            </a:clrChange>
            <a:grayscl/>
          </a:blip>
          <a:stretch>
            <a:fillRect/>
          </a:stretch>
        </p:blipFill>
        <p:spPr>
          <a:xfrm>
            <a:off x="6858000" y="4591153"/>
            <a:ext cx="1782070" cy="2162433"/>
          </a:xfrm>
          <a:prstGeom prst="rect">
            <a:avLst/>
          </a:prstGeom>
        </p:spPr>
      </p:pic>
      <p:sp>
        <p:nvSpPr>
          <p:cNvPr id="6" name="Rounded Rectangle 5"/>
          <p:cNvSpPr/>
          <p:nvPr/>
        </p:nvSpPr>
        <p:spPr>
          <a:xfrm>
            <a:off x="264424" y="595744"/>
            <a:ext cx="3763289" cy="2169091"/>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happened?</a:t>
            </a:r>
          </a:p>
        </p:txBody>
      </p:sp>
      <p:sp>
        <p:nvSpPr>
          <p:cNvPr id="7" name="Rounded Rectangle 6"/>
          <p:cNvSpPr/>
          <p:nvPr/>
        </p:nvSpPr>
        <p:spPr>
          <a:xfrm>
            <a:off x="239681" y="2917371"/>
            <a:ext cx="3788031" cy="1915751"/>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Calibri" panose="020F0502020204030204"/>
                <a:ea typeface="+mn-ea"/>
                <a:cs typeface="+mn-cs"/>
              </a:rPr>
              <a:t>Who was involved? (Names, groups, occupations)</a:t>
            </a:r>
          </a:p>
        </p:txBody>
      </p:sp>
      <p:sp>
        <p:nvSpPr>
          <p:cNvPr id="8" name="Rounded Rectangle 7"/>
          <p:cNvSpPr/>
          <p:nvPr/>
        </p:nvSpPr>
        <p:spPr>
          <a:xfrm>
            <a:off x="6857999" y="2599963"/>
            <a:ext cx="2046515" cy="18288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Outcomes/results?</a:t>
            </a:r>
          </a:p>
        </p:txBody>
      </p:sp>
      <p:sp>
        <p:nvSpPr>
          <p:cNvPr id="9" name="Rounded Rectangle 8"/>
          <p:cNvSpPr/>
          <p:nvPr/>
        </p:nvSpPr>
        <p:spPr>
          <a:xfrm>
            <a:off x="4245429" y="257273"/>
            <a:ext cx="2471056" cy="215606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Motive/causes?</a:t>
            </a:r>
          </a:p>
        </p:txBody>
      </p:sp>
      <p:sp>
        <p:nvSpPr>
          <p:cNvPr id="10" name="Rounded Rectangle 9"/>
          <p:cNvSpPr/>
          <p:nvPr/>
        </p:nvSpPr>
        <p:spPr>
          <a:xfrm>
            <a:off x="4245429" y="2563335"/>
            <a:ext cx="2471056" cy="226978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Aims?</a:t>
            </a:r>
          </a:p>
        </p:txBody>
      </p:sp>
      <p:sp>
        <p:nvSpPr>
          <p:cNvPr id="11" name="Rounded Rectangle 10"/>
          <p:cNvSpPr/>
          <p:nvPr/>
        </p:nvSpPr>
        <p:spPr>
          <a:xfrm>
            <a:off x="264425" y="4985657"/>
            <a:ext cx="2963684"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Other information:</a:t>
            </a:r>
          </a:p>
        </p:txBody>
      </p:sp>
      <p:sp>
        <p:nvSpPr>
          <p:cNvPr id="12" name="Rounded Rectangle 11"/>
          <p:cNvSpPr/>
          <p:nvPr/>
        </p:nvSpPr>
        <p:spPr>
          <a:xfrm>
            <a:off x="6858000" y="260243"/>
            <a:ext cx="2046514" cy="216430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Where did it take place?</a:t>
            </a:r>
          </a:p>
        </p:txBody>
      </p:sp>
      <p:sp>
        <p:nvSpPr>
          <p:cNvPr id="13" name="Rounded Rectangle 12"/>
          <p:cNvSpPr/>
          <p:nvPr/>
        </p:nvSpPr>
        <p:spPr>
          <a:xfrm>
            <a:off x="3526735" y="4985657"/>
            <a:ext cx="2831535"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Questions you have:</a:t>
            </a:r>
          </a:p>
        </p:txBody>
      </p:sp>
      <p:sp>
        <p:nvSpPr>
          <p:cNvPr id="15" name="Oval Callout 14"/>
          <p:cNvSpPr/>
          <p:nvPr/>
        </p:nvSpPr>
        <p:spPr>
          <a:xfrm>
            <a:off x="307488" y="508622"/>
            <a:ext cx="7747317" cy="3971716"/>
          </a:xfrm>
          <a:prstGeom prst="wedgeEllipseCallout">
            <a:avLst>
              <a:gd name="adj1" fmla="val 53644"/>
              <a:gd name="adj2" fmla="val 83505"/>
            </a:avLst>
          </a:prstGeom>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defRPr/>
            </a:pPr>
            <a:r>
              <a:rPr kumimoji="0" lang="en-GB" sz="3600" b="0" i="0" u="none" strike="noStrike" kern="1200" cap="none" spc="0" normalizeH="0" baseline="0" noProof="0" dirty="0">
                <a:ln>
                  <a:noFill/>
                </a:ln>
                <a:effectLst/>
                <a:uLnTx/>
                <a:uFillTx/>
                <a:latin typeface="Calibri" panose="020F0502020204030204"/>
                <a:ea typeface="+mn-ea"/>
                <a:cs typeface="+mn-cs"/>
              </a:rPr>
              <a:t>Still have some gaps?</a:t>
            </a:r>
            <a:r>
              <a:rPr lang="en-GB" sz="3600" dirty="0">
                <a:latin typeface="Calibri" panose="020F0502020204030204"/>
              </a:rPr>
              <a:t> </a:t>
            </a:r>
            <a:r>
              <a:rPr kumimoji="0" lang="en-GB" sz="3600" b="0" i="0" u="none" strike="noStrike" kern="1200" cap="none" spc="0" normalizeH="0" baseline="0" noProof="0" dirty="0">
                <a:ln>
                  <a:noFill/>
                </a:ln>
                <a:effectLst/>
                <a:uLnTx/>
                <a:uFillTx/>
                <a:latin typeface="Calibri" panose="020F0502020204030204"/>
                <a:ea typeface="+mn-ea"/>
                <a:cs typeface="+mn-cs"/>
              </a:rPr>
              <a:t>Ideas changed? This is what happens for historians too!</a:t>
            </a:r>
            <a:r>
              <a:rPr lang="en-GB" sz="3600" dirty="0">
                <a:latin typeface="Calibri" panose="020F0502020204030204"/>
              </a:rPr>
              <a:t> </a:t>
            </a:r>
            <a:r>
              <a:rPr kumimoji="0" lang="en-GB" sz="3600" b="0" i="0" u="none" strike="noStrike" kern="1200" cap="none" spc="0" normalizeH="0" baseline="0" noProof="0" dirty="0">
                <a:ln>
                  <a:noFill/>
                </a:ln>
                <a:effectLst/>
                <a:uLnTx/>
                <a:uFillTx/>
                <a:latin typeface="Calibri" panose="020F0502020204030204"/>
                <a:ea typeface="+mn-ea"/>
                <a:cs typeface="+mn-cs"/>
              </a:rPr>
              <a:t> Next lesson</a:t>
            </a:r>
            <a:r>
              <a:rPr lang="en-GB" sz="3600" dirty="0">
                <a:latin typeface="Calibri" panose="020F0502020204030204"/>
              </a:rPr>
              <a:t>,</a:t>
            </a:r>
            <a:r>
              <a:rPr kumimoji="0" lang="en-GB" sz="3600" b="0" i="0" u="none" strike="noStrike" kern="1200" cap="none" spc="0" normalizeH="0" baseline="0" noProof="0" dirty="0">
                <a:ln>
                  <a:noFill/>
                </a:ln>
                <a:effectLst/>
                <a:uLnTx/>
                <a:uFillTx/>
                <a:latin typeface="Calibri" panose="020F0502020204030204"/>
                <a:ea typeface="+mn-ea"/>
                <a:cs typeface="+mn-cs"/>
              </a:rPr>
              <a:t> we will do</a:t>
            </a:r>
            <a:r>
              <a:rPr kumimoji="0" lang="en-GB" sz="3600" b="0" i="0" u="none" strike="noStrike" kern="1200" cap="none" spc="0" normalizeH="0" noProof="0" dirty="0">
                <a:ln>
                  <a:noFill/>
                </a:ln>
                <a:effectLst/>
                <a:uLnTx/>
                <a:uFillTx/>
                <a:latin typeface="Calibri" panose="020F0502020204030204"/>
                <a:ea typeface="+mn-ea"/>
                <a:cs typeface="+mn-cs"/>
              </a:rPr>
              <a:t> some more </a:t>
            </a:r>
            <a:r>
              <a:rPr lang="en-GB" sz="3600" dirty="0">
                <a:latin typeface="Calibri" panose="020F0502020204030204"/>
              </a:rPr>
              <a:t>in-depth</a:t>
            </a:r>
            <a:r>
              <a:rPr kumimoji="0" lang="en-GB" sz="3600" b="0" i="0" u="none" strike="noStrike" kern="1200" cap="none" spc="0" normalizeH="0" noProof="0" dirty="0">
                <a:ln>
                  <a:noFill/>
                </a:ln>
                <a:effectLst/>
                <a:uLnTx/>
                <a:uFillTx/>
                <a:latin typeface="Calibri" panose="020F0502020204030204"/>
                <a:ea typeface="+mn-ea"/>
                <a:cs typeface="+mn-cs"/>
              </a:rPr>
              <a:t> research to fill in these gaps.</a:t>
            </a:r>
            <a:endParaRPr kumimoji="0" lang="en-GB" sz="36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8007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2116" y="321110"/>
            <a:ext cx="3893127" cy="1384995"/>
          </a:xfrm>
          <a:prstGeom prst="rect">
            <a:avLst/>
          </a:prstGeom>
          <a:noFill/>
        </p:spPr>
        <p:txBody>
          <a:bodyPr wrap="square" lIns="91440" tIns="45720" rIns="91440" bIns="45720" rtlCol="0" anchor="t">
            <a:spAutoFit/>
          </a:bodyPr>
          <a:lstStyle/>
          <a:p>
            <a:pPr algn="ctr"/>
            <a:r>
              <a:rPr lang="en-GB" sz="2800" dirty="0">
                <a:latin typeface="Calibri"/>
                <a:cs typeface="Calibri"/>
              </a:rPr>
              <a:t>Look at this image.</a:t>
            </a:r>
            <a:endParaRPr lang="en-US"/>
          </a:p>
          <a:p>
            <a:pPr algn="ctr"/>
            <a:endParaRPr lang="en-GB" sz="2800" dirty="0">
              <a:latin typeface="Calibri"/>
              <a:cs typeface="Calibri"/>
            </a:endParaRPr>
          </a:p>
          <a:p>
            <a:pPr algn="ctr"/>
            <a:r>
              <a:rPr lang="en-GB" sz="2800" dirty="0">
                <a:latin typeface="Calibri"/>
                <a:cs typeface="Calibri"/>
              </a:rPr>
              <a:t>What is happening?</a:t>
            </a:r>
          </a:p>
        </p:txBody>
      </p:sp>
      <p:pic>
        <p:nvPicPr>
          <p:cNvPr id="3" name="Picture 2" descr="&lt;p&gt;Simon of Sudbury, Archbishop of Canterbury, was killed in the Peasants' Revolt. He was dragged from the Tower of London to Tower Hill nearby and beheaded. &quot;They also murdered the Prior of St John's, and a Franciscan friar, a doctor of physic, as represented in the illumination&quot; (Humphreys, loc. cit.). In the present depiction two of the turrets of the Tower of London are shown in the left background&lt;/p&gt;"/>
          <p:cNvPicPr>
            <a:picLocks noChangeAspect="1" noChangeArrowheads="1"/>
          </p:cNvPicPr>
          <p:nvPr/>
        </p:nvPicPr>
        <p:blipFill rotWithShape="1">
          <a:blip r:embed="rId3">
            <a:extLst>
              <a:ext uri="{28A0092B-C50C-407E-A947-70E740481C1C}">
                <a14:useLocalDpi xmlns:a14="http://schemas.microsoft.com/office/drawing/2010/main" val="0"/>
              </a:ext>
            </a:extLst>
          </a:blip>
          <a:srcRect l="13519" t="22545" r="10838" b="18349"/>
          <a:stretch/>
        </p:blipFill>
        <p:spPr bwMode="auto">
          <a:xfrm>
            <a:off x="6008081" y="3697971"/>
            <a:ext cx="2024745" cy="22025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t;p&gt;Simon of Sudbury, Archbishop of Canterbury, was killed in the Peasants' Revolt. He was dragged from the Tower of London to Tower Hill nearby and beheaded. &quot;They also murdered the Prior of St John's, and a Franciscan friar, a doctor of physic, as represented in the illumination&quot; (Humphreys, loc. cit.). In the present depiction two of the turrets of the Tower of London are shown in the left background&lt;/p&gt;"/>
          <p:cNvPicPr>
            <a:picLocks noChangeAspect="1" noChangeArrowheads="1"/>
          </p:cNvPicPr>
          <p:nvPr/>
        </p:nvPicPr>
        <p:blipFill rotWithShape="1">
          <a:blip r:embed="rId3">
            <a:extLst>
              <a:ext uri="{28A0092B-C50C-407E-A947-70E740481C1C}">
                <a14:useLocalDpi xmlns:a14="http://schemas.microsoft.com/office/drawing/2010/main" val="0"/>
              </a:ext>
            </a:extLst>
          </a:blip>
          <a:srcRect l="40947" t="22544" r="13195" b="36882"/>
          <a:stretch/>
        </p:blipFill>
        <p:spPr bwMode="auto">
          <a:xfrm>
            <a:off x="233661" y="338043"/>
            <a:ext cx="4829458" cy="59487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2826" y="5852246"/>
            <a:ext cx="944962" cy="835224"/>
          </a:xfrm>
          <a:prstGeom prst="rect">
            <a:avLst/>
          </a:prstGeom>
        </p:spPr>
      </p:pic>
      <p:sp>
        <p:nvSpPr>
          <p:cNvPr id="6" name="TextBox 5"/>
          <p:cNvSpPr txBox="1"/>
          <p:nvPr/>
        </p:nvSpPr>
        <p:spPr>
          <a:xfrm>
            <a:off x="6287663" y="3319346"/>
            <a:ext cx="1545295" cy="369332"/>
          </a:xfrm>
          <a:prstGeom prst="rect">
            <a:avLst/>
          </a:prstGeom>
          <a:noFill/>
        </p:spPr>
        <p:txBody>
          <a:bodyPr wrap="none" lIns="91440" tIns="45720" rIns="91440" bIns="45720" rtlCol="0" anchor="t">
            <a:spAutoFit/>
          </a:bodyPr>
          <a:lstStyle/>
          <a:p>
            <a:r>
              <a:rPr lang="en-GB" dirty="0"/>
              <a:t>Original image</a:t>
            </a:r>
          </a:p>
        </p:txBody>
      </p:sp>
      <p:grpSp>
        <p:nvGrpSpPr>
          <p:cNvPr id="7" name="Group 6"/>
          <p:cNvGrpSpPr/>
          <p:nvPr/>
        </p:nvGrpSpPr>
        <p:grpSpPr>
          <a:xfrm>
            <a:off x="134664" y="5900526"/>
            <a:ext cx="899247" cy="814287"/>
            <a:chOff x="4092162" y="3696655"/>
            <a:chExt cx="1753584" cy="1703195"/>
          </a:xfrm>
        </p:grpSpPr>
        <p:sp>
          <p:nvSpPr>
            <p:cNvPr id="8" name="Oval 7"/>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rPr>
                <a:t>A</a:t>
              </a: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997805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861" y="713622"/>
            <a:ext cx="8623427" cy="1077218"/>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Calibri" panose="020F0502020204030204"/>
              </a:rPr>
              <a:t>What do you think this event is called?</a:t>
            </a:r>
            <a:endParaRPr lang="en-U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p:cNvGrpSpPr/>
          <p:nvPr/>
        </p:nvGrpSpPr>
        <p:grpSpPr>
          <a:xfrm>
            <a:off x="0" y="-10"/>
            <a:ext cx="9144000" cy="537075"/>
            <a:chOff x="0" y="304800"/>
            <a:chExt cx="9144000" cy="537075"/>
          </a:xfrm>
        </p:grpSpPr>
        <p:sp>
          <p:nvSpPr>
            <p:cNvPr id="8" name="Rectangle 7"/>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18656" y="307821"/>
              <a:ext cx="8524615" cy="53405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a:cs typeface="Calibri"/>
                </a:rPr>
                <a:t>What happened in England in 1381?</a:t>
              </a:r>
              <a:endParaRPr lang="en-GB" sz="2800" b="1" i="0" u="none" strike="noStrike" kern="1200" cap="none" spc="0" normalizeH="0" baseline="0" noProof="0" dirty="0">
                <a:ln>
                  <a:noFill/>
                </a:ln>
                <a:solidFill>
                  <a:srgbClr val="FFFFFF"/>
                </a:solidFill>
                <a:effectLst/>
                <a:uLnTx/>
                <a:uFillTx/>
                <a:latin typeface="Calibri"/>
                <a:cs typeface="Calibri"/>
              </a:endParaRPr>
            </a:p>
          </p:txBody>
        </p:sp>
      </p:grpSp>
      <p:sp>
        <p:nvSpPr>
          <p:cNvPr id="11" name="TextBox 10"/>
          <p:cNvSpPr txBox="1"/>
          <p:nvPr/>
        </p:nvSpPr>
        <p:spPr>
          <a:xfrm>
            <a:off x="187285" y="1688917"/>
            <a:ext cx="8769430" cy="2062103"/>
          </a:xfrm>
          <a:prstGeom prst="rect">
            <a:avLst/>
          </a:prstGeom>
          <a:noFill/>
        </p:spPr>
        <p:txBody>
          <a:bodyPr wrap="square" lIns="91440" tIns="45720" rIns="91440" bIns="45720" rtlCol="0" anchor="t">
            <a:spAutoFit/>
          </a:bodyPr>
          <a:lstStyle/>
          <a:p>
            <a:pPr algn="ctr">
              <a:defRPr/>
            </a:pPr>
            <a:r>
              <a:rPr kumimoji="0" lang="en-GB" sz="3200" b="0" i="0" u="none" strike="noStrike" kern="1200" cap="none" spc="0" normalizeH="0" baseline="0" noProof="0" dirty="0">
                <a:ln>
                  <a:noFill/>
                </a:ln>
                <a:effectLst/>
                <a:uLnTx/>
                <a:uFillTx/>
                <a:latin typeface="Calibri" panose="020F0502020204030204"/>
                <a:ea typeface="+mn-ea"/>
                <a:cs typeface="+mn-cs"/>
              </a:rPr>
              <a:t>The event </a:t>
            </a:r>
            <a:r>
              <a:rPr lang="en-GB" sz="3200" dirty="0">
                <a:latin typeface="Calibri" panose="020F0502020204030204"/>
              </a:rPr>
              <a:t>that </a:t>
            </a:r>
            <a:r>
              <a:rPr kumimoji="0" lang="en-GB" sz="3200" b="0" i="0" u="none" strike="noStrike" kern="1200" cap="none" spc="0" normalizeH="0" baseline="0" noProof="0" dirty="0">
                <a:ln>
                  <a:noFill/>
                </a:ln>
                <a:effectLst/>
                <a:uLnTx/>
                <a:uFillTx/>
                <a:latin typeface="Calibri" panose="020F0502020204030204"/>
                <a:ea typeface="+mn-ea"/>
                <a:cs typeface="+mn-cs"/>
              </a:rPr>
              <a:t>we are looking at is commonly known as </a:t>
            </a:r>
            <a:r>
              <a:rPr lang="en-GB" sz="3200" dirty="0">
                <a:latin typeface="Calibri" panose="020F0502020204030204"/>
              </a:rPr>
              <a:t>the</a:t>
            </a:r>
            <a:r>
              <a:rPr kumimoji="0" lang="en-GB" sz="3200" i="0" strike="noStrike" kern="1200" cap="none" spc="0" normalizeH="0" baseline="0" noProof="0" dirty="0">
                <a:ln>
                  <a:noFill/>
                </a:ln>
                <a:effectLst/>
                <a:uLnTx/>
                <a:uFillTx/>
                <a:latin typeface="Calibri" panose="020F0502020204030204"/>
                <a:ea typeface="+mn-ea"/>
                <a:cs typeface="+mn-cs"/>
              </a:rPr>
              <a:t> </a:t>
            </a:r>
            <a:r>
              <a:rPr kumimoji="0" lang="en-GB" sz="3200" b="1" i="0" u="sng" strike="noStrike" kern="1200" cap="none" spc="0" normalizeH="0" baseline="0" noProof="0" dirty="0">
                <a:ln>
                  <a:noFill/>
                </a:ln>
                <a:effectLst/>
                <a:uLnTx/>
                <a:uFillTx/>
                <a:latin typeface="Calibri" panose="020F0502020204030204"/>
                <a:ea typeface="+mn-ea"/>
                <a:cs typeface="+mn-cs"/>
              </a:rPr>
              <a:t>Peasants’ Revolt</a:t>
            </a:r>
            <a:r>
              <a:rPr kumimoji="0" lang="en-GB" sz="3200" i="0" u="none" strike="noStrike" kern="1200" cap="none" spc="0" normalizeH="0" baseline="0" noProof="0" dirty="0">
                <a:ln>
                  <a:noFill/>
                </a:ln>
                <a:effectLst/>
                <a:uLnTx/>
                <a:uFillTx/>
                <a:latin typeface="Calibri" panose="020F0502020204030204"/>
                <a:ea typeface="+mn-ea"/>
                <a:cs typeface="+mn-cs"/>
              </a:rPr>
              <a:t>.</a:t>
            </a:r>
            <a:r>
              <a:rPr lang="en-GB" sz="3200" dirty="0">
                <a:latin typeface="Calibri" panose="020F0502020204030204"/>
              </a:rPr>
              <a:t>  </a:t>
            </a:r>
            <a:endParaRPr lang="en-U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algn="ctr">
              <a:defRPr/>
            </a:pPr>
            <a:r>
              <a:rPr kumimoji="0" lang="en-GB" sz="3200" b="0" i="0" u="none" strike="noStrike" kern="1200" cap="none" spc="0" normalizeH="0" baseline="0" noProof="0" dirty="0">
                <a:ln>
                  <a:noFill/>
                </a:ln>
                <a:effectLst/>
                <a:uLnTx/>
                <a:uFillTx/>
                <a:latin typeface="Calibri" panose="020F0502020204030204"/>
                <a:ea typeface="+mn-ea"/>
                <a:cs typeface="+mn-cs"/>
              </a:rPr>
              <a:t>Do you think </a:t>
            </a:r>
            <a:r>
              <a:rPr lang="en-GB" sz="3200" dirty="0">
                <a:latin typeface="Calibri" panose="020F0502020204030204"/>
              </a:rPr>
              <a:t>that </a:t>
            </a:r>
            <a:r>
              <a:rPr kumimoji="0" lang="en-GB" sz="3200" b="0" i="0" u="none" strike="noStrike" kern="1200" cap="none" spc="0" normalizeH="0" baseline="0" noProof="0" dirty="0">
                <a:ln>
                  <a:noFill/>
                </a:ln>
                <a:effectLst/>
                <a:uLnTx/>
                <a:uFillTx/>
                <a:latin typeface="Calibri" panose="020F0502020204030204"/>
                <a:ea typeface="+mn-ea"/>
                <a:cs typeface="+mn-cs"/>
              </a:rPr>
              <a:t>this</a:t>
            </a:r>
            <a:r>
              <a:rPr kumimoji="0" lang="en-GB" sz="3200" b="0" i="0" u="none" strike="noStrike" kern="1200" cap="none" spc="0" normalizeH="0" noProof="0" dirty="0">
                <a:ln>
                  <a:noFill/>
                </a:ln>
                <a:effectLst/>
                <a:uLnTx/>
                <a:uFillTx/>
                <a:latin typeface="Calibri" panose="020F0502020204030204"/>
                <a:ea typeface="+mn-ea"/>
                <a:cs typeface="+mn-cs"/>
              </a:rPr>
              <a:t> </a:t>
            </a:r>
            <a:r>
              <a:rPr kumimoji="0" lang="en-GB" sz="3200" b="0" i="0" u="none" strike="noStrike" kern="1200" cap="none" spc="0" normalizeH="0" baseline="0" noProof="0" dirty="0">
                <a:ln>
                  <a:noFill/>
                </a:ln>
                <a:effectLst/>
                <a:uLnTx/>
                <a:uFillTx/>
                <a:latin typeface="Calibri" panose="020F0502020204030204"/>
                <a:ea typeface="+mn-ea"/>
                <a:cs typeface="+mn-cs"/>
              </a:rPr>
              <a:t>is what it should be called?</a:t>
            </a:r>
            <a:r>
              <a:rPr lang="en-GB" sz="3200" dirty="0">
                <a:latin typeface="Calibri" panose="020F0502020204030204"/>
              </a:rPr>
              <a:t>  </a:t>
            </a:r>
            <a:endParaRPr lang="en-GB" sz="28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218" y="3712505"/>
            <a:ext cx="865707" cy="816935"/>
          </a:xfrm>
          <a:prstGeom prst="rect">
            <a:avLst/>
          </a:prstGeom>
        </p:spPr>
      </p:pic>
    </p:spTree>
    <p:extLst>
      <p:ext uri="{BB962C8B-B14F-4D97-AF65-F5344CB8AC3E}">
        <p14:creationId xmlns:p14="http://schemas.microsoft.com/office/powerpoint/2010/main" val="359228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861" y="713622"/>
            <a:ext cx="7251827" cy="2554545"/>
          </a:xfrm>
          <a:prstGeom prst="rect">
            <a:avLst/>
          </a:prstGeom>
          <a:noFill/>
        </p:spPr>
        <p:txBody>
          <a:bodyPr wrap="square" lIns="91440" tIns="45720" rIns="91440" bIns="45720" rtlCol="0" anchor="t">
            <a:spAutoFit/>
          </a:bodyPr>
          <a:lstStyle/>
          <a:p>
            <a:pPr algn="ctr"/>
            <a:r>
              <a:rPr lang="en-GB" sz="3200" dirty="0"/>
              <a:t>This short animation will recap what we have learnt today.</a:t>
            </a:r>
            <a:endParaRPr lang="en-US"/>
          </a:p>
          <a:p>
            <a:pPr algn="ctr"/>
            <a:endParaRPr lang="en-GB" sz="3200" dirty="0">
              <a:cs typeface="Calibri" panose="020F0502020204030204"/>
            </a:endParaRPr>
          </a:p>
          <a:p>
            <a:pPr algn="ctr"/>
            <a:r>
              <a:rPr lang="en-GB" sz="3200" dirty="0"/>
              <a:t>If there is any new information, you can add this to your sheet.</a:t>
            </a:r>
            <a:endParaRPr lang="en-GB" sz="3200" dirty="0">
              <a:cs typeface="Calibri" panose="020F050202020403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354" y="5829387"/>
            <a:ext cx="871804" cy="829128"/>
          </a:xfrm>
          <a:prstGeom prst="rect">
            <a:avLst/>
          </a:prstGeom>
        </p:spPr>
      </p:pic>
      <p:grpSp>
        <p:nvGrpSpPr>
          <p:cNvPr id="7" name="Group 6"/>
          <p:cNvGrpSpPr/>
          <p:nvPr/>
        </p:nvGrpSpPr>
        <p:grpSpPr>
          <a:xfrm>
            <a:off x="0" y="-10"/>
            <a:ext cx="9144000" cy="537075"/>
            <a:chOff x="0" y="304800"/>
            <a:chExt cx="9144000" cy="537075"/>
          </a:xfrm>
        </p:grpSpPr>
        <p:sp>
          <p:nvSpPr>
            <p:cNvPr id="8" name="Rectangle 7"/>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p:cNvSpPr txBox="1"/>
            <p:nvPr/>
          </p:nvSpPr>
          <p:spPr>
            <a:xfrm>
              <a:off x="318656" y="307821"/>
              <a:ext cx="8502946" cy="534054"/>
            </a:xfrm>
            <a:prstGeom prst="rect">
              <a:avLst/>
            </a:prstGeom>
            <a:noFill/>
          </p:spPr>
          <p:txBody>
            <a:bodyPr wrap="square" lIns="91440" tIns="45720" rIns="91440" bIns="45720" rtlCol="0" anchor="t">
              <a:spAutoFit/>
            </a:bodyPr>
            <a:lstStyle/>
            <a:p>
              <a:pPr algn="ctr"/>
              <a:r>
                <a:rPr lang="en-GB" sz="2800" b="1" dirty="0">
                  <a:solidFill>
                    <a:schemeClr val="bg1"/>
                  </a:solidFill>
                  <a:latin typeface="Calibri"/>
                  <a:cs typeface="Calibri"/>
                </a:rPr>
                <a:t>What happened in England in 1381?</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960" y="909393"/>
            <a:ext cx="871804" cy="835224"/>
          </a:xfrm>
          <a:prstGeom prst="rect">
            <a:avLst/>
          </a:prstGeom>
        </p:spPr>
      </p:pic>
      <p:pic>
        <p:nvPicPr>
          <p:cNvPr id="10" name="Picture 9"/>
          <p:cNvPicPr>
            <a:picLocks noChangeAspect="1"/>
          </p:cNvPicPr>
          <p:nvPr/>
        </p:nvPicPr>
        <p:blipFill rotWithShape="1">
          <a:blip r:embed="rId5"/>
          <a:srcRect l="35102" t="26250" r="21323" b="15859"/>
          <a:stretch/>
        </p:blipFill>
        <p:spPr>
          <a:xfrm rot="834393">
            <a:off x="4036314" y="3560346"/>
            <a:ext cx="3418114" cy="2554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4266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964" y="211959"/>
            <a:ext cx="4211284" cy="5262979"/>
          </a:xfrm>
          <a:prstGeom prst="rect">
            <a:avLst/>
          </a:prstGeom>
          <a:noFill/>
        </p:spPr>
        <p:txBody>
          <a:bodyPr wrap="square" lIns="91440" tIns="45720" rIns="91440" bIns="45720" rtlCol="0" anchor="t">
            <a:spAutoFit/>
          </a:bodyPr>
          <a:lstStyle/>
          <a:p>
            <a:pPr algn="ctr"/>
            <a:r>
              <a:rPr lang="en-GB" sz="2800" dirty="0"/>
              <a:t>We looked at this image at the start of the lesson.  </a:t>
            </a:r>
            <a:endParaRPr lang="en-US"/>
          </a:p>
          <a:p>
            <a:pPr algn="ctr"/>
            <a:endParaRPr lang="en-GB" sz="2800" dirty="0">
              <a:cs typeface="Calibri" panose="020F0502020204030204"/>
            </a:endParaRPr>
          </a:p>
          <a:p>
            <a:pPr algn="ctr"/>
            <a:r>
              <a:rPr lang="en-GB" sz="2800" dirty="0"/>
              <a:t>Can you explain what is happening?</a:t>
            </a:r>
            <a:endParaRPr lang="en-GB" sz="2800" dirty="0">
              <a:cs typeface="Calibri" panose="020F0502020204030204"/>
            </a:endParaRPr>
          </a:p>
          <a:p>
            <a:pPr algn="ctr"/>
            <a:endParaRPr lang="en-GB" sz="2800" dirty="0">
              <a:cs typeface="Calibri" panose="020F0502020204030204"/>
            </a:endParaRPr>
          </a:p>
          <a:p>
            <a:pPr algn="ctr"/>
            <a:r>
              <a:rPr lang="en-GB" sz="2800" dirty="0"/>
              <a:t>What had happened before? What happened afterwards?</a:t>
            </a:r>
            <a:endParaRPr lang="en-GB" sz="2800" dirty="0">
              <a:cs typeface="Calibri" panose="020F0502020204030204"/>
            </a:endParaRPr>
          </a:p>
          <a:p>
            <a:pPr algn="ctr"/>
            <a:endParaRPr lang="en-GB" sz="2800" dirty="0">
              <a:cs typeface="Calibri" panose="020F0502020204030204"/>
            </a:endParaRPr>
          </a:p>
          <a:p>
            <a:pPr algn="ctr"/>
            <a:r>
              <a:rPr lang="en-GB" sz="2800" dirty="0"/>
              <a:t>Are there still things that we need to find out....</a:t>
            </a:r>
            <a:endParaRPr lang="en-GB" sz="2800" dirty="0">
              <a:cs typeface="Calibri" panose="020F0502020204030204"/>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57" y="5634428"/>
            <a:ext cx="931301" cy="901396"/>
          </a:xfrm>
          <a:prstGeom prst="rect">
            <a:avLst/>
          </a:prstGeom>
        </p:spPr>
      </p:pic>
      <p:pic>
        <p:nvPicPr>
          <p:cNvPr id="6" name="Picture 2" descr="&lt;p&gt;Simon of Sudbury, Archbishop of Canterbury, was killed in the Peasants' Revolt. He was dragged from the Tower of London to Tower Hill nearby and beheaded. &quot;They also murdered the Prior of St John's, and a Franciscan friar, a doctor of physic, as represented in the illumination&quot; (Humphreys, loc. cit.). In the present depiction two of the turrets of the Tower of London are shown in the left background&lt;/p&gt;"/>
          <p:cNvPicPr>
            <a:picLocks noChangeAspect="1" noChangeArrowheads="1"/>
          </p:cNvPicPr>
          <p:nvPr/>
        </p:nvPicPr>
        <p:blipFill rotWithShape="1">
          <a:blip r:embed="rId4">
            <a:extLst>
              <a:ext uri="{28A0092B-C50C-407E-A947-70E740481C1C}">
                <a14:useLocalDpi xmlns:a14="http://schemas.microsoft.com/office/drawing/2010/main" val="0"/>
              </a:ext>
            </a:extLst>
          </a:blip>
          <a:srcRect l="40947" t="22544" r="13195" b="36882"/>
          <a:stretch/>
        </p:blipFill>
        <p:spPr bwMode="auto">
          <a:xfrm>
            <a:off x="233661" y="321110"/>
            <a:ext cx="4407119" cy="54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339" y="1096446"/>
            <a:ext cx="8713321" cy="58477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Calibri"/>
                <a:cs typeface="Calibri"/>
              </a:rPr>
              <a:t>So what happened in 1381?</a:t>
            </a:r>
            <a:endParaRPr lang="en-US"/>
          </a:p>
        </p:txBody>
      </p:sp>
      <p:sp>
        <p:nvSpPr>
          <p:cNvPr id="2" name="Rectangle 1"/>
          <p:cNvSpPr/>
          <p:nvPr/>
        </p:nvSpPr>
        <p:spPr>
          <a:xfrm>
            <a:off x="237007" y="2150370"/>
            <a:ext cx="8710630" cy="2554545"/>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Can you summarise it in a paragraph?</a:t>
            </a:r>
            <a:endParaRPr lang="en-U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How would you explain it to other people?</a:t>
            </a:r>
            <a:endParaRPr lang="en-GB" sz="3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231" y="5771490"/>
            <a:ext cx="871804" cy="829128"/>
          </a:xfrm>
          <a:prstGeom prst="rect">
            <a:avLst/>
          </a:prstGeom>
        </p:spPr>
      </p:pic>
      <p:grpSp>
        <p:nvGrpSpPr>
          <p:cNvPr id="5" name="Group 4"/>
          <p:cNvGrpSpPr/>
          <p:nvPr/>
        </p:nvGrpSpPr>
        <p:grpSpPr>
          <a:xfrm>
            <a:off x="0" y="-10"/>
            <a:ext cx="9144000" cy="537075"/>
            <a:chOff x="0" y="304800"/>
            <a:chExt cx="9144000" cy="537075"/>
          </a:xfrm>
        </p:grpSpPr>
        <p:sp>
          <p:nvSpPr>
            <p:cNvPr id="6" name="Rectangle 5"/>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18656" y="307821"/>
              <a:ext cx="8470444" cy="53405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alibri"/>
                  <a:cs typeface="Calibri"/>
                </a:rPr>
                <a:t>What happened in England in 1381?</a:t>
              </a:r>
              <a:endParaRPr lang="en-GB" sz="2800" b="1" i="0" u="none" strike="noStrike" kern="1200" cap="none" spc="0" normalizeH="0" baseline="0" noProof="0" dirty="0">
                <a:ln>
                  <a:noFill/>
                </a:ln>
                <a:solidFill>
                  <a:schemeClr val="bg1"/>
                </a:solidFill>
                <a:effectLst/>
                <a:uLnTx/>
                <a:uFillTx/>
                <a:latin typeface="Calibri"/>
                <a:cs typeface="Calibri"/>
              </a:endParaRPr>
            </a:p>
          </p:txBody>
        </p:sp>
      </p:grpSp>
    </p:spTree>
    <p:extLst>
      <p:ext uri="{BB962C8B-B14F-4D97-AF65-F5344CB8AC3E}">
        <p14:creationId xmlns:p14="http://schemas.microsoft.com/office/powerpoint/2010/main" val="149551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85" y="870210"/>
            <a:ext cx="8769430" cy="5016758"/>
          </a:xfrm>
          <a:prstGeom prst="rect">
            <a:avLst/>
          </a:prstGeom>
          <a:noFill/>
        </p:spPr>
        <p:txBody>
          <a:bodyPr wrap="square" lIns="91440" tIns="45720" rIns="91440" bIns="45720" rtlCol="0" anchor="t">
            <a:spAutoFit/>
          </a:bodyPr>
          <a:lstStyle/>
          <a:p>
            <a:pPr algn="ctr">
              <a:defRPr/>
            </a:pPr>
            <a:r>
              <a:rPr kumimoji="0" lang="en-GB" sz="3200" b="0" i="0" u="none" strike="noStrike" kern="1200" cap="none" spc="0" normalizeH="0" baseline="0" noProof="0" dirty="0">
                <a:ln>
                  <a:noFill/>
                </a:ln>
                <a:effectLst/>
                <a:uLnTx/>
                <a:uFillTx/>
                <a:latin typeface="Calibri" panose="020F0502020204030204"/>
                <a:ea typeface="+mn-ea"/>
                <a:cs typeface="+mn-cs"/>
              </a:rPr>
              <a:t>Today we’ve looked at the </a:t>
            </a:r>
            <a:r>
              <a:rPr kumimoji="0" lang="en-GB" sz="3200" b="0" i="1" u="none" strike="noStrike" kern="1200" cap="none" spc="0" normalizeH="0" baseline="0" noProof="0" dirty="0">
                <a:ln>
                  <a:noFill/>
                </a:ln>
                <a:effectLst/>
                <a:uLnTx/>
                <a:uFillTx/>
                <a:latin typeface="Calibri" panose="020F0502020204030204"/>
                <a:ea typeface="+mn-ea"/>
                <a:cs typeface="+mn-cs"/>
              </a:rPr>
              <a:t>traditional interpretation </a:t>
            </a:r>
            <a:r>
              <a:rPr kumimoji="0" lang="en-GB" sz="3200" b="0" i="0" u="none" strike="noStrike" kern="1200" cap="none" spc="0" normalizeH="0" baseline="0" noProof="0" dirty="0">
                <a:ln>
                  <a:noFill/>
                </a:ln>
                <a:effectLst/>
                <a:uLnTx/>
                <a:uFillTx/>
                <a:latin typeface="Calibri" panose="020F0502020204030204"/>
                <a:ea typeface="+mn-ea"/>
                <a:cs typeface="+mn-cs"/>
              </a:rPr>
              <a:t>of the </a:t>
            </a:r>
            <a:r>
              <a:rPr kumimoji="0" lang="en-GB" sz="3200" b="1" i="0" u="none" strike="noStrike" kern="1200" cap="none" spc="0" normalizeH="0" baseline="0" noProof="0" dirty="0">
                <a:ln>
                  <a:noFill/>
                </a:ln>
                <a:effectLst/>
                <a:uLnTx/>
                <a:uFillTx/>
                <a:latin typeface="Calibri" panose="020F0502020204030204"/>
                <a:ea typeface="+mn-ea"/>
                <a:cs typeface="+mn-cs"/>
              </a:rPr>
              <a:t>Peasants’ Revolt</a:t>
            </a:r>
            <a:r>
              <a:rPr kumimoji="0" lang="en-GB" sz="3200" i="0" u="none" strike="noStrike" kern="1200" cap="none" spc="0" normalizeH="0" baseline="0" noProof="0" dirty="0">
                <a:ln>
                  <a:noFill/>
                </a:ln>
                <a:effectLst/>
                <a:uLnTx/>
                <a:uFillTx/>
                <a:latin typeface="Calibri" panose="020F0502020204030204"/>
                <a:ea typeface="+mn-ea"/>
                <a:cs typeface="+mn-cs"/>
              </a:rPr>
              <a:t>.</a:t>
            </a:r>
            <a:r>
              <a:rPr lang="en-GB" sz="3200" b="1" dirty="0">
                <a:latin typeface="Calibri" panose="020F0502020204030204"/>
              </a:rPr>
              <a:t> </a:t>
            </a:r>
            <a:r>
              <a:rPr kumimoji="0" lang="en-GB" sz="3200" i="0" u="none" strike="noStrike" kern="1200" cap="none" spc="0" normalizeH="0" baseline="0" noProof="0" dirty="0">
                <a:ln>
                  <a:noFill/>
                </a:ln>
                <a:effectLst/>
                <a:uLnTx/>
                <a:uFillTx/>
                <a:latin typeface="Calibri" panose="020F0502020204030204"/>
                <a:ea typeface="+mn-ea"/>
                <a:cs typeface="+mn-cs"/>
              </a:rPr>
              <a:t>Key parts of it are:</a:t>
            </a:r>
            <a:endParaRPr lang="en-US" dirty="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0" indent="-457200">
              <a:buFont typeface="Arial" panose="020B0604020202020204" pitchFamily="34" charset="0"/>
              <a:buChar char="•"/>
              <a:defRPr/>
            </a:pPr>
            <a:r>
              <a:rPr lang="en-GB" sz="3200" b="1" dirty="0">
                <a:solidFill>
                  <a:prstClr val="black"/>
                </a:solidFill>
              </a:rPr>
              <a:t>There were a variety of causes</a:t>
            </a:r>
          </a:p>
          <a:p>
            <a:pPr marL="457200" lvl="0" indent="-457200">
              <a:buFont typeface="Arial" panose="020B0604020202020204" pitchFamily="34" charset="0"/>
              <a:buChar char="•"/>
              <a:defRPr/>
            </a:pPr>
            <a:r>
              <a:rPr lang="en-GB" sz="3200" b="1" dirty="0">
                <a:solidFill>
                  <a:prstClr val="black"/>
                </a:solidFill>
              </a:rPr>
              <a:t>The leaders were Wat Tyler and John Ball</a:t>
            </a:r>
          </a:p>
          <a:p>
            <a:pPr marL="457200" lvl="0" indent="-457200">
              <a:buFont typeface="Arial" panose="020B0604020202020204" pitchFamily="34" charset="0"/>
              <a:buChar char="•"/>
              <a:defRPr/>
            </a:pPr>
            <a:r>
              <a:rPr lang="en-GB" sz="3200" b="1" dirty="0">
                <a:solidFill>
                  <a:prstClr val="black"/>
                </a:solidFill>
              </a:rPr>
              <a:t>They had no clear aim</a:t>
            </a:r>
            <a:endParaRPr lang="en-GB" sz="2800" b="1" dirty="0">
              <a:solidFill>
                <a:prstClr val="black"/>
              </a:solidFill>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b="1" dirty="0">
                <a:latin typeface="Calibri" panose="020F0502020204030204"/>
              </a:rPr>
              <a:t>The peasants rebelled violently against the King</a:t>
            </a:r>
            <a:endParaRPr lang="en-GB" sz="3200" b="1" dirty="0">
              <a:latin typeface="Calibri" panose="020F0502020204030204"/>
              <a:cs typeface="Calibri"/>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b="1" dirty="0">
                <a:solidFill>
                  <a:prstClr val="black"/>
                </a:solidFill>
                <a:latin typeface="Calibri" panose="020F0502020204030204"/>
              </a:rPr>
              <a:t>It was mainly in London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It</a:t>
            </a:r>
            <a:r>
              <a:rPr kumimoji="0" lang="en-GB" sz="3200" b="1" i="0" u="none" strike="noStrike" kern="1200" cap="none" spc="0" normalizeH="0" noProof="0" dirty="0">
                <a:ln>
                  <a:noFill/>
                </a:ln>
                <a:solidFill>
                  <a:prstClr val="black"/>
                </a:solidFill>
                <a:effectLst/>
                <a:uLnTx/>
                <a:uFillTx/>
                <a:latin typeface="Calibri" panose="020F0502020204030204"/>
                <a:ea typeface="+mn-ea"/>
                <a:cs typeface="+mn-cs"/>
              </a:rPr>
              <a:t> was widespread and serious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b="1" baseline="0" dirty="0">
                <a:solidFill>
                  <a:prstClr val="black"/>
                </a:solidFill>
                <a:latin typeface="Calibri" panose="020F0502020204030204"/>
              </a:rPr>
              <a:t>It was unsuccessful</a:t>
            </a:r>
          </a:p>
        </p:txBody>
      </p:sp>
      <p:grpSp>
        <p:nvGrpSpPr>
          <p:cNvPr id="4" name="Group 3"/>
          <p:cNvGrpSpPr/>
          <p:nvPr/>
        </p:nvGrpSpPr>
        <p:grpSpPr>
          <a:xfrm>
            <a:off x="0" y="-10"/>
            <a:ext cx="9144000" cy="537075"/>
            <a:chOff x="0" y="304800"/>
            <a:chExt cx="9144000" cy="537075"/>
          </a:xfrm>
        </p:grpSpPr>
        <p:sp>
          <p:nvSpPr>
            <p:cNvPr id="5" name="Rectangle 4"/>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18656" y="307821"/>
              <a:ext cx="8578785" cy="53405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alibri"/>
                  <a:cs typeface="Calibri"/>
                </a:rPr>
                <a:t>What happened in England in 1381?</a:t>
              </a:r>
              <a:endParaRPr lang="en-GB" sz="2800" b="1" i="0" u="none" strike="noStrike" kern="1200" cap="none" spc="0" normalizeH="0" baseline="0" noProof="0" dirty="0">
                <a:ln>
                  <a:noFill/>
                </a:ln>
                <a:solidFill>
                  <a:schemeClr val="bg1"/>
                </a:solidFill>
                <a:effectLst/>
                <a:uLnTx/>
                <a:uFillTx/>
                <a:latin typeface="Calibri"/>
                <a:cs typeface="Calibri"/>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753" y="5786485"/>
            <a:ext cx="944962" cy="835224"/>
          </a:xfrm>
          <a:prstGeom prst="rect">
            <a:avLst/>
          </a:prstGeom>
        </p:spPr>
      </p:pic>
    </p:spTree>
    <p:extLst>
      <p:ext uri="{BB962C8B-B14F-4D97-AF65-F5344CB8AC3E}">
        <p14:creationId xmlns:p14="http://schemas.microsoft.com/office/powerpoint/2010/main" val="211948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85" y="870210"/>
            <a:ext cx="8769430" cy="156966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dirty="0">
                <a:latin typeface="Calibri" panose="020F0502020204030204"/>
              </a:rPr>
              <a:t>Next lesson, we will look at more recent research from historians and see how this changes the traditional interpretation.</a:t>
            </a:r>
            <a:endParaRPr lang="en-US"/>
          </a:p>
        </p:txBody>
      </p:sp>
      <p:grpSp>
        <p:nvGrpSpPr>
          <p:cNvPr id="4" name="Group 3"/>
          <p:cNvGrpSpPr/>
          <p:nvPr/>
        </p:nvGrpSpPr>
        <p:grpSpPr>
          <a:xfrm>
            <a:off x="0" y="-10"/>
            <a:ext cx="9144000" cy="537075"/>
            <a:chOff x="0" y="304800"/>
            <a:chExt cx="9144000" cy="537075"/>
          </a:xfrm>
        </p:grpSpPr>
        <p:sp>
          <p:nvSpPr>
            <p:cNvPr id="5" name="Rectangle 4"/>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18656" y="307821"/>
              <a:ext cx="8535449" cy="53405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alibri"/>
                  <a:cs typeface="Calibri"/>
                </a:rPr>
                <a:t>What happened in England in 1381?</a:t>
              </a:r>
              <a:endParaRPr lang="en-GB" sz="2800" b="1" i="0" u="none" strike="noStrike" kern="1200" cap="none" spc="0" normalizeH="0" baseline="0" noProof="0" dirty="0">
                <a:ln>
                  <a:noFill/>
                </a:ln>
                <a:solidFill>
                  <a:schemeClr val="bg1"/>
                </a:solidFill>
                <a:effectLst/>
                <a:uLnTx/>
                <a:uFillTx/>
                <a:latin typeface="Calibri"/>
                <a:cs typeface="Calibri"/>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753" y="5786485"/>
            <a:ext cx="944962" cy="835224"/>
          </a:xfrm>
          <a:prstGeom prst="rect">
            <a:avLst/>
          </a:prstGeom>
        </p:spPr>
      </p:pic>
    </p:spTree>
    <p:extLst>
      <p:ext uri="{BB962C8B-B14F-4D97-AF65-F5344CB8AC3E}">
        <p14:creationId xmlns:p14="http://schemas.microsoft.com/office/powerpoint/2010/main" val="38898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lt;p&gt;Simon of Sudbury, Archbishop of Canterbury, was killed in the Peasants' Revolt. He was dragged from the Tower of London to Tower Hill nearby and beheaded. &quot;They also murdered the Prior of St John's, and a Franciscan friar, a doctor of physic, as represented in the illumination&quot; (Humphreys, loc. cit.). In the present depiction two of the turrets of the Tower of London are shown in the left background&lt;/p&gt;"/>
          <p:cNvPicPr>
            <a:picLocks noChangeAspect="1" noChangeArrowheads="1"/>
          </p:cNvPicPr>
          <p:nvPr/>
        </p:nvPicPr>
        <p:blipFill rotWithShape="1">
          <a:blip r:embed="rId3">
            <a:extLst>
              <a:ext uri="{28A0092B-C50C-407E-A947-70E740481C1C}">
                <a14:useLocalDpi xmlns:a14="http://schemas.microsoft.com/office/drawing/2010/main" val="0"/>
              </a:ext>
            </a:extLst>
          </a:blip>
          <a:srcRect l="13519" t="22545" r="10838" b="18349"/>
          <a:stretch/>
        </p:blipFill>
        <p:spPr bwMode="auto">
          <a:xfrm>
            <a:off x="6008081" y="3697971"/>
            <a:ext cx="2024745" cy="22025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t;p&gt;Simon of Sudbury, Archbishop of Canterbury, was killed in the Peasants' Revolt. He was dragged from the Tower of London to Tower Hill nearby and beheaded. &quot;They also murdered the Prior of St John's, and a Franciscan friar, a doctor of physic, as represented in the illumination&quot; (Humphreys, loc. cit.). In the present depiction two of the turrets of the Tower of London are shown in the left background&lt;/p&gt;"/>
          <p:cNvPicPr>
            <a:picLocks noChangeAspect="1" noChangeArrowheads="1"/>
          </p:cNvPicPr>
          <p:nvPr/>
        </p:nvPicPr>
        <p:blipFill rotWithShape="1">
          <a:blip r:embed="rId3">
            <a:extLst>
              <a:ext uri="{28A0092B-C50C-407E-A947-70E740481C1C}">
                <a14:useLocalDpi xmlns:a14="http://schemas.microsoft.com/office/drawing/2010/main" val="0"/>
              </a:ext>
            </a:extLst>
          </a:blip>
          <a:srcRect l="40947" t="22544" r="13195" b="36882"/>
          <a:stretch/>
        </p:blipFill>
        <p:spPr bwMode="auto">
          <a:xfrm>
            <a:off x="233661" y="338043"/>
            <a:ext cx="4829458" cy="59487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99360" y="3176961"/>
            <a:ext cx="1545295" cy="369332"/>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Original </a:t>
            </a:r>
            <a:r>
              <a:rPr lang="en-GB" dirty="0">
                <a:latin typeface="Calibri" panose="020F0502020204030204"/>
              </a:rPr>
              <a:t>image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p:cNvGrpSpPr/>
          <p:nvPr/>
        </p:nvGrpSpPr>
        <p:grpSpPr>
          <a:xfrm>
            <a:off x="134664" y="5900526"/>
            <a:ext cx="899247" cy="814287"/>
            <a:chOff x="4092162" y="3696655"/>
            <a:chExt cx="1753584" cy="1703195"/>
          </a:xfrm>
        </p:grpSpPr>
        <p:sp>
          <p:nvSpPr>
            <p:cNvPr id="8" name="Oval 7"/>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a:t>
              </a: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313871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237" b="16422"/>
          <a:stretch/>
        </p:blipFill>
        <p:spPr>
          <a:xfrm>
            <a:off x="285798" y="266980"/>
            <a:ext cx="5449983" cy="4291165"/>
          </a:xfrm>
          <a:prstGeom prst="rect">
            <a:avLst/>
          </a:prstGeom>
        </p:spPr>
      </p:pic>
      <p:pic>
        <p:nvPicPr>
          <p:cNvPr id="5" name="Picture 4"/>
          <p:cNvPicPr>
            <a:picLocks noChangeAspect="1"/>
          </p:cNvPicPr>
          <p:nvPr/>
        </p:nvPicPr>
        <p:blipFill>
          <a:blip r:embed="rId3"/>
          <a:stretch>
            <a:fillRect/>
          </a:stretch>
        </p:blipFill>
        <p:spPr>
          <a:xfrm>
            <a:off x="7134594" y="4959927"/>
            <a:ext cx="1760024" cy="1620982"/>
          </a:xfrm>
          <a:prstGeom prst="rect">
            <a:avLst/>
          </a:prstGeom>
        </p:spPr>
      </p:pic>
      <p:sp>
        <p:nvSpPr>
          <p:cNvPr id="6" name="TextBox 5"/>
          <p:cNvSpPr txBox="1"/>
          <p:nvPr/>
        </p:nvSpPr>
        <p:spPr>
          <a:xfrm>
            <a:off x="7134594" y="4558145"/>
            <a:ext cx="1718640" cy="369332"/>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Original </a:t>
            </a:r>
            <a:r>
              <a:rPr lang="en-GB" dirty="0">
                <a:latin typeface="Calibri" panose="020F0502020204030204"/>
              </a:rPr>
              <a:t>image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957454" y="266980"/>
            <a:ext cx="2937164" cy="4832092"/>
          </a:xfrm>
          <a:prstGeom prst="rect">
            <a:avLst/>
          </a:prstGeom>
          <a:noFill/>
        </p:spPr>
        <p:txBody>
          <a:bodyPr wrap="square" lIns="91440" tIns="45720" rIns="91440" bIns="45720" rtlCol="0" anchor="t">
            <a:spAutoFit/>
          </a:bodyPr>
          <a:lstStyle/>
          <a:p>
            <a:pPr algn="ctr">
              <a:defRPr/>
            </a:pPr>
            <a:r>
              <a:rPr lang="en-GB" sz="2800" dirty="0">
                <a:ea typeface="+mn-lt"/>
                <a:cs typeface="+mn-lt"/>
              </a:rPr>
              <a:t>This </a:t>
            </a:r>
            <a:r>
              <a:rPr lang="en-GB" sz="2800" i="1" dirty="0">
                <a:ea typeface="+mn-lt"/>
                <a:cs typeface="+mn-lt"/>
              </a:rPr>
              <a:t>illumination</a:t>
            </a:r>
            <a:r>
              <a:rPr lang="en-GB" sz="2800" dirty="0">
                <a:ea typeface="+mn-lt"/>
                <a:cs typeface="+mn-lt"/>
              </a:rPr>
              <a:t> from </a:t>
            </a:r>
            <a:r>
              <a:rPr lang="en-GB" sz="2800" i="1" dirty="0">
                <a:ea typeface="+mn-lt"/>
                <a:cs typeface="+mn-lt"/>
              </a:rPr>
              <a:t>Chronicles</a:t>
            </a:r>
            <a:r>
              <a:rPr lang="en-GB" sz="2800" dirty="0">
                <a:ea typeface="+mn-lt"/>
                <a:cs typeface="+mn-lt"/>
              </a:rPr>
              <a:t> by Jean Froissart actually shows two scenes from the same event. On the left is the first scene and the second is on the right.</a:t>
            </a:r>
            <a:endParaRPr lang="en-US" sz="2800" dirty="0">
              <a:cs typeface="Calibri" panose="020F0502020204030204"/>
            </a:endParaRPr>
          </a:p>
          <a:p>
            <a:pPr algn="ctr">
              <a:defRPr/>
            </a:pPr>
            <a:endParaRPr lang="en-GB" sz="2800" u="none" strike="noStrike" kern="1200" cap="none" spc="0" normalizeH="0" baseline="0" noProof="0" dirty="0">
              <a:ln>
                <a:noFill/>
              </a:ln>
              <a:effectLst/>
              <a:uLnTx/>
              <a:uFillTx/>
              <a:latin typeface="Calibri" panose="020F0502020204030204"/>
              <a:cs typeface="Calibri" panose="020F0502020204030204"/>
            </a:endParaRPr>
          </a:p>
        </p:txBody>
      </p:sp>
      <p:grpSp>
        <p:nvGrpSpPr>
          <p:cNvPr id="8" name="Group 7"/>
          <p:cNvGrpSpPr/>
          <p:nvPr/>
        </p:nvGrpSpPr>
        <p:grpSpPr>
          <a:xfrm>
            <a:off x="134664" y="5900526"/>
            <a:ext cx="899247" cy="814287"/>
            <a:chOff x="4092162" y="3696655"/>
            <a:chExt cx="1753584" cy="1703195"/>
          </a:xfrm>
        </p:grpSpPr>
        <p:sp>
          <p:nvSpPr>
            <p:cNvPr id="9" name="Oval 8"/>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Arial Rounded MT Bold" panose="020F0704030504030204" pitchFamily="34" charset="0"/>
                </a:rPr>
                <a:t>B</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10" name="Group 9"/>
            <p:cNvGrpSpPr/>
            <p:nvPr/>
          </p:nvGrpSpPr>
          <p:grpSpPr>
            <a:xfrm>
              <a:off x="4092162" y="3696655"/>
              <a:ext cx="1753584" cy="1703195"/>
              <a:chOff x="3975437" y="4315028"/>
              <a:chExt cx="1753584" cy="1703195"/>
            </a:xfrm>
          </p:grpSpPr>
          <p:sp>
            <p:nvSpPr>
              <p:cNvPr id="11" name="Oval 10"/>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p:cNvGrpSpPr/>
              <p:nvPr/>
            </p:nvGrpSpPr>
            <p:grpSpPr>
              <a:xfrm>
                <a:off x="4016206" y="4315028"/>
                <a:ext cx="1712815" cy="1703195"/>
                <a:chOff x="4016206" y="4315028"/>
                <a:chExt cx="1712815" cy="1703195"/>
              </a:xfrm>
            </p:grpSpPr>
            <p:sp>
              <p:nvSpPr>
                <p:cNvPr id="13" name="Oval 12"/>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3151940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63236" y="170215"/>
            <a:ext cx="8592897" cy="4339650"/>
          </a:xfrm>
          <a:prstGeom prst="rect">
            <a:avLst/>
          </a:prstGeom>
          <a:noFill/>
        </p:spPr>
        <p:txBody>
          <a:bodyPr wrap="square" lIns="91440" tIns="45720" rIns="91440" bIns="45720" rtlCol="0" anchor="t">
            <a:spAutoFit/>
          </a:bodyPr>
          <a:lstStyle/>
          <a:p>
            <a:pPr algn="ctr"/>
            <a:r>
              <a:rPr lang="en-GB" sz="2800" dirty="0"/>
              <a:t>Here are some long-term causes that historians have suggested:</a:t>
            </a:r>
            <a:endParaRPr lang="en-US" dirty="0"/>
          </a:p>
          <a:p>
            <a:pPr algn="ctr"/>
            <a:endParaRPr lang="en-GB" sz="2800" dirty="0">
              <a:latin typeface="Calibri"/>
              <a:cs typeface="Calibri"/>
            </a:endParaRPr>
          </a:p>
          <a:p>
            <a:pPr marL="457200" indent="-457200">
              <a:buFont typeface="Arial" panose="020B0604020202020204" pitchFamily="34" charset="0"/>
              <a:buChar char="•"/>
            </a:pPr>
            <a:r>
              <a:rPr lang="en-GB" sz="2400" dirty="0">
                <a:latin typeface="Calibri"/>
                <a:cs typeface="Calibri"/>
              </a:rPr>
              <a:t>The Black Death (1349) had killed so many people that there was a shortage of workers.</a:t>
            </a:r>
          </a:p>
          <a:p>
            <a:pPr marL="457200" indent="-457200">
              <a:buFont typeface="Arial" panose="020B0604020202020204" pitchFamily="34" charset="0"/>
              <a:buChar char="•"/>
            </a:pPr>
            <a:r>
              <a:rPr lang="en-GB" sz="2400" dirty="0">
                <a:latin typeface="Calibri"/>
                <a:cs typeface="Calibri"/>
              </a:rPr>
              <a:t>Worried lords tried to use new laws (1351) to stop workers leaving or demanding higher wages.</a:t>
            </a:r>
          </a:p>
          <a:p>
            <a:pPr marL="457200" indent="-457200">
              <a:buFont typeface="Arial" panose="020B0604020202020204" pitchFamily="34" charset="0"/>
              <a:buChar char="•"/>
            </a:pPr>
            <a:r>
              <a:rPr lang="en-GB" sz="2400" dirty="0">
                <a:latin typeface="Calibri"/>
                <a:cs typeface="Calibri"/>
              </a:rPr>
              <a:t>Many peasants had to go to fight in the wars against France, leaving behind their homes and families.</a:t>
            </a:r>
          </a:p>
          <a:p>
            <a:pPr marL="457200" indent="-457200">
              <a:buFont typeface="Arial" panose="020B0604020202020204" pitchFamily="34" charset="0"/>
              <a:buChar char="•"/>
            </a:pPr>
            <a:r>
              <a:rPr lang="en-GB" sz="2400" dirty="0">
                <a:latin typeface="Calibri"/>
                <a:cs typeface="Calibri"/>
              </a:rPr>
              <a:t>Some peasants wanted a chance to get rid of people whom they hated, like lawyers and some churchmen.</a:t>
            </a:r>
          </a:p>
        </p:txBody>
      </p:sp>
      <p:sp>
        <p:nvSpPr>
          <p:cNvPr id="3" name="Rectangle 2"/>
          <p:cNvSpPr/>
          <p:nvPr/>
        </p:nvSpPr>
        <p:spPr>
          <a:xfrm>
            <a:off x="166253" y="170215"/>
            <a:ext cx="8689880" cy="481742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12" name="Group 11"/>
          <p:cNvGrpSpPr/>
          <p:nvPr/>
        </p:nvGrpSpPr>
        <p:grpSpPr>
          <a:xfrm>
            <a:off x="166253" y="5850579"/>
            <a:ext cx="899247" cy="814287"/>
            <a:chOff x="4092162" y="3696655"/>
            <a:chExt cx="1753584" cy="1703195"/>
          </a:xfrm>
        </p:grpSpPr>
        <p:sp>
          <p:nvSpPr>
            <p:cNvPr id="13" name="Oval 12"/>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Arial Rounded MT Bold" panose="020F0704030504030204" pitchFamily="34" charset="0"/>
                </a:rPr>
                <a:t>C</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ndParaRPr>
            </a:p>
          </p:txBody>
        </p:sp>
        <p:grpSp>
          <p:nvGrpSpPr>
            <p:cNvPr id="14" name="Group 13"/>
            <p:cNvGrpSpPr/>
            <p:nvPr/>
          </p:nvGrpSpPr>
          <p:grpSpPr>
            <a:xfrm>
              <a:off x="4092162" y="3696655"/>
              <a:ext cx="1753584" cy="1703195"/>
              <a:chOff x="3975437" y="4315028"/>
              <a:chExt cx="1753584" cy="1703195"/>
            </a:xfrm>
          </p:grpSpPr>
          <p:sp>
            <p:nvSpPr>
              <p:cNvPr id="15" name="Oval 14"/>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p:cNvGrpSpPr/>
              <p:nvPr/>
            </p:nvGrpSpPr>
            <p:grpSpPr>
              <a:xfrm>
                <a:off x="4016206" y="4315028"/>
                <a:ext cx="1712815" cy="1703195"/>
                <a:chOff x="4016206" y="4315028"/>
                <a:chExt cx="1712815" cy="1703195"/>
              </a:xfrm>
            </p:grpSpPr>
            <p:sp>
              <p:nvSpPr>
                <p:cNvPr id="17" name="Oval 16"/>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val 17"/>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1522581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77618" y="1219562"/>
            <a:ext cx="8386268" cy="4154984"/>
          </a:xfrm>
          <a:prstGeom prst="rect">
            <a:avLst/>
          </a:prstGeom>
        </p:spPr>
        <p:txBody>
          <a:bodyPr wrap="square" lIns="91440" tIns="45720" rIns="91440" bIns="45720" anchor="t">
            <a:spAutoFit/>
          </a:bodyPr>
          <a:lstStyle/>
          <a:p>
            <a:pPr algn="ctr"/>
            <a:r>
              <a:rPr lang="en-US" sz="2400" dirty="0">
                <a:latin typeface="Calibri"/>
                <a:cs typeface="Calibri"/>
              </a:rPr>
              <a:t>There had been several new taxes.</a:t>
            </a:r>
            <a:endParaRPr lang="en-US"/>
          </a:p>
          <a:p>
            <a:pPr algn="ctr"/>
            <a:endParaRPr lang="en-US" sz="2400" dirty="0">
              <a:latin typeface="Calibri"/>
              <a:cs typeface="Calibri"/>
            </a:endParaRPr>
          </a:p>
          <a:p>
            <a:pPr algn="ctr"/>
            <a:r>
              <a:rPr lang="en-US" sz="2400" dirty="0">
                <a:latin typeface="Calibri"/>
                <a:cs typeface="Calibri"/>
              </a:rPr>
              <a:t>The most hated was the poll tax.</a:t>
            </a:r>
          </a:p>
          <a:p>
            <a:pPr algn="ctr"/>
            <a:endParaRPr lang="en-US" sz="2400" dirty="0">
              <a:latin typeface="Calibri"/>
              <a:cs typeface="Calibri"/>
            </a:endParaRPr>
          </a:p>
          <a:p>
            <a:pPr algn="ctr"/>
            <a:r>
              <a:rPr lang="en-US" sz="2400" dirty="0">
                <a:latin typeface="Calibri"/>
                <a:cs typeface="Calibri"/>
              </a:rPr>
              <a:t>This had to be paid by everyone (not just one household), which was different to previous taxes.</a:t>
            </a:r>
          </a:p>
          <a:p>
            <a:pPr algn="ctr"/>
            <a:endParaRPr lang="en-US" sz="2400" dirty="0">
              <a:latin typeface="Calibri"/>
              <a:cs typeface="Calibri"/>
            </a:endParaRPr>
          </a:p>
          <a:p>
            <a:pPr algn="ctr"/>
            <a:r>
              <a:rPr lang="en-US" sz="2400" dirty="0">
                <a:latin typeface="Calibri"/>
                <a:cs typeface="Calibri"/>
              </a:rPr>
              <a:t>It also had to be paid by everyone over the age of 15.</a:t>
            </a:r>
          </a:p>
          <a:p>
            <a:pPr algn="ctr"/>
            <a:endParaRPr lang="en-US" sz="2400" dirty="0">
              <a:latin typeface="Calibri"/>
              <a:cs typeface="Calibri"/>
            </a:endParaRPr>
          </a:p>
          <a:p>
            <a:pPr algn="ctr"/>
            <a:r>
              <a:rPr lang="en-US" sz="2400" dirty="0">
                <a:latin typeface="Calibri"/>
                <a:cs typeface="Calibri"/>
              </a:rPr>
              <a:t>It was set at one shilling – about two weeks’ work for a peasant. All people had to pay the same amount.</a:t>
            </a:r>
          </a:p>
        </p:txBody>
      </p:sp>
      <p:sp>
        <p:nvSpPr>
          <p:cNvPr id="8" name="Rectangle 7"/>
          <p:cNvSpPr/>
          <p:nvPr/>
        </p:nvSpPr>
        <p:spPr>
          <a:xfrm>
            <a:off x="290946" y="589342"/>
            <a:ext cx="8275099" cy="523220"/>
          </a:xfrm>
          <a:prstGeom prst="rect">
            <a:avLst/>
          </a:prstGeom>
        </p:spPr>
        <p:txBody>
          <a:bodyPr wrap="square" lIns="91440" tIns="45720" rIns="91440" bIns="45720" anchor="t">
            <a:spAutoFit/>
          </a:bodyPr>
          <a:lstStyle/>
          <a:p>
            <a:pPr algn="ctr"/>
            <a:r>
              <a:rPr lang="en-GB" sz="2800" dirty="0"/>
              <a:t>From </a:t>
            </a:r>
            <a:r>
              <a:rPr lang="en-GB" sz="2800" i="1" dirty="0"/>
              <a:t>a modern textbook</a:t>
            </a:r>
            <a:r>
              <a:rPr lang="en-GB" sz="2800" dirty="0"/>
              <a:t>:</a:t>
            </a:r>
            <a:endParaRPr lang="en-GB" sz="2800" dirty="0">
              <a:cs typeface="Calibri"/>
            </a:endParaRPr>
          </a:p>
        </p:txBody>
      </p:sp>
      <p:sp>
        <p:nvSpPr>
          <p:cNvPr id="5" name="Rectangle 4"/>
          <p:cNvSpPr/>
          <p:nvPr/>
        </p:nvSpPr>
        <p:spPr>
          <a:xfrm>
            <a:off x="379389" y="588458"/>
            <a:ext cx="8382000" cy="489721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6" name="Group 5"/>
          <p:cNvGrpSpPr/>
          <p:nvPr/>
        </p:nvGrpSpPr>
        <p:grpSpPr>
          <a:xfrm>
            <a:off x="249380" y="5797472"/>
            <a:ext cx="899247" cy="814287"/>
            <a:chOff x="4092162" y="3696655"/>
            <a:chExt cx="1753584" cy="1703195"/>
          </a:xfrm>
        </p:grpSpPr>
        <p:sp>
          <p:nvSpPr>
            <p:cNvPr id="7" name="Oval 6"/>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rPr>
                <a:t>D</a:t>
              </a: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42597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t;p&gt;Simon of Sudbury, Archbishop of Canterbury, was killed in the Peasants' Revolt. He was dragged from the Tower of London to Tower Hill nearby and beheaded. &quot;They also murdered the Prior of St John's, and a Franciscan friar, a doctor of physic, as represented in the illumination&quot; (Humphreys, loc. cit.). In the present depiction two of the turrets of the Tower of London are shown in the left background&lt;/p&gt;"/>
          <p:cNvPicPr>
            <a:picLocks noChangeAspect="1" noChangeArrowheads="1"/>
          </p:cNvPicPr>
          <p:nvPr/>
        </p:nvPicPr>
        <p:blipFill rotWithShape="1">
          <a:blip r:embed="rId3">
            <a:extLst>
              <a:ext uri="{28A0092B-C50C-407E-A947-70E740481C1C}">
                <a14:useLocalDpi xmlns:a14="http://schemas.microsoft.com/office/drawing/2010/main" val="0"/>
              </a:ext>
            </a:extLst>
          </a:blip>
          <a:srcRect l="40947" t="22544" r="13195" b="36882"/>
          <a:stretch/>
        </p:blipFill>
        <p:spPr bwMode="auto">
          <a:xfrm>
            <a:off x="2768575" y="1344808"/>
            <a:ext cx="3626523" cy="4467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7723" y="404947"/>
            <a:ext cx="2368495" cy="523220"/>
          </a:xfrm>
          <a:prstGeom prst="rect">
            <a:avLst/>
          </a:prstGeom>
          <a:noFill/>
        </p:spPr>
        <p:txBody>
          <a:bodyPr wrap="square" lIns="91440" tIns="45720" rIns="91440" bIns="45720" rtlCol="0" anchor="t">
            <a:spAutoFit/>
          </a:bodyPr>
          <a:lstStyle/>
          <a:p>
            <a:pPr algn="ctr"/>
            <a:r>
              <a:rPr lang="en-GB" sz="2800" dirty="0">
                <a:latin typeface="Calibri"/>
                <a:cs typeface="Calibri"/>
              </a:rPr>
              <a:t>Where is it?</a:t>
            </a: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16" y="5811825"/>
            <a:ext cx="944962" cy="835224"/>
          </a:xfrm>
          <a:prstGeom prst="rect">
            <a:avLst/>
          </a:prstGeom>
        </p:spPr>
      </p:pic>
      <p:sp>
        <p:nvSpPr>
          <p:cNvPr id="7" name="TextBox 6"/>
          <p:cNvSpPr txBox="1"/>
          <p:nvPr/>
        </p:nvSpPr>
        <p:spPr>
          <a:xfrm>
            <a:off x="277722" y="5170910"/>
            <a:ext cx="2368495" cy="954107"/>
          </a:xfrm>
          <a:prstGeom prst="rect">
            <a:avLst/>
          </a:prstGeom>
          <a:noFill/>
        </p:spPr>
        <p:txBody>
          <a:bodyPr wrap="square" lIns="91440" tIns="45720" rIns="91440" bIns="45720" rtlCol="0" anchor="t">
            <a:spAutoFit/>
          </a:bodyPr>
          <a:lstStyle/>
          <a:p>
            <a:pPr algn="ctr"/>
            <a:r>
              <a:rPr lang="en-GB" sz="2800" dirty="0">
                <a:latin typeface="Calibri"/>
                <a:cs typeface="Calibri"/>
              </a:rPr>
              <a:t>What is this gesture?</a:t>
            </a:r>
            <a:endParaRPr lang="en-US"/>
          </a:p>
        </p:txBody>
      </p:sp>
      <p:sp>
        <p:nvSpPr>
          <p:cNvPr id="8" name="TextBox 7"/>
          <p:cNvSpPr txBox="1"/>
          <p:nvPr/>
        </p:nvSpPr>
        <p:spPr>
          <a:xfrm>
            <a:off x="6671596" y="2442038"/>
            <a:ext cx="2368495" cy="1384995"/>
          </a:xfrm>
          <a:prstGeom prst="rect">
            <a:avLst/>
          </a:prstGeom>
          <a:noFill/>
        </p:spPr>
        <p:txBody>
          <a:bodyPr wrap="square" lIns="91440" tIns="45720" rIns="91440" bIns="45720" rtlCol="0" anchor="t">
            <a:spAutoFit/>
          </a:bodyPr>
          <a:lstStyle/>
          <a:p>
            <a:pPr algn="ctr"/>
            <a:r>
              <a:rPr lang="en-GB" sz="2800" dirty="0">
                <a:latin typeface="Calibri"/>
                <a:cs typeface="Calibri"/>
              </a:rPr>
              <a:t>What type of people are these?</a:t>
            </a:r>
            <a:endParaRPr lang="en-US"/>
          </a:p>
        </p:txBody>
      </p:sp>
      <p:sp>
        <p:nvSpPr>
          <p:cNvPr id="9" name="TextBox 8"/>
          <p:cNvSpPr txBox="1"/>
          <p:nvPr/>
        </p:nvSpPr>
        <p:spPr>
          <a:xfrm>
            <a:off x="-85961" y="2448330"/>
            <a:ext cx="2368495" cy="1384995"/>
          </a:xfrm>
          <a:prstGeom prst="rect">
            <a:avLst/>
          </a:prstGeom>
          <a:noFill/>
        </p:spPr>
        <p:txBody>
          <a:bodyPr wrap="square" lIns="91440" tIns="45720" rIns="91440" bIns="45720" rtlCol="0" anchor="t">
            <a:spAutoFit/>
          </a:bodyPr>
          <a:lstStyle/>
          <a:p>
            <a:pPr algn="ctr"/>
            <a:r>
              <a:rPr lang="en-GB" sz="2800" dirty="0">
                <a:latin typeface="Calibri"/>
                <a:cs typeface="Calibri"/>
              </a:rPr>
              <a:t>What type of people are these?</a:t>
            </a:r>
            <a:endParaRPr lang="en-US"/>
          </a:p>
        </p:txBody>
      </p:sp>
      <p:cxnSp>
        <p:nvCxnSpPr>
          <p:cNvPr id="12" name="Straight Arrow Connector 11"/>
          <p:cNvCxnSpPr/>
          <p:nvPr/>
        </p:nvCxnSpPr>
        <p:spPr>
          <a:xfrm>
            <a:off x="1981200" y="1084169"/>
            <a:ext cx="1343891" cy="1340376"/>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1662546" y="3228109"/>
            <a:ext cx="2743199" cy="246294"/>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1593585" y="3622206"/>
            <a:ext cx="2174851" cy="118803"/>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a:off x="5496853" y="2958986"/>
            <a:ext cx="1278652" cy="122917"/>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4385121" y="3839671"/>
            <a:ext cx="3713495" cy="1417992"/>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2213343" y="4613104"/>
            <a:ext cx="2171778" cy="1276303"/>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0225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774377" y="317256"/>
            <a:ext cx="3910977" cy="6004260"/>
          </a:xfrm>
          <a:prstGeom prst="rect">
            <a:avLst/>
          </a:prstGeom>
        </p:spPr>
      </p:pic>
      <p:sp>
        <p:nvSpPr>
          <p:cNvPr id="6" name="TextBox 5"/>
          <p:cNvSpPr txBox="1"/>
          <p:nvPr/>
        </p:nvSpPr>
        <p:spPr>
          <a:xfrm>
            <a:off x="179611" y="450850"/>
            <a:ext cx="3907480" cy="3108543"/>
          </a:xfrm>
          <a:prstGeom prst="rect">
            <a:avLst/>
          </a:prstGeom>
          <a:noFill/>
        </p:spPr>
        <p:txBody>
          <a:bodyPr wrap="square" lIns="91440" tIns="45720" rIns="91440" bIns="45720" rtlCol="0" anchor="t">
            <a:spAutoFit/>
          </a:bodyPr>
          <a:lstStyle/>
          <a:p>
            <a:pPr algn="ctr">
              <a:defRPr/>
            </a:pPr>
            <a:r>
              <a:rPr kumimoji="0" lang="en-GB" sz="2800" b="0" i="0" u="none" strike="noStrike" kern="1200" cap="none" spc="0" normalizeH="0" baseline="0" noProof="0" dirty="0">
                <a:ln>
                  <a:noFill/>
                </a:ln>
                <a:effectLst/>
                <a:uLnTx/>
                <a:uFillTx/>
                <a:latin typeface="Calibri" panose="020F0502020204030204"/>
                <a:ea typeface="+mn-ea"/>
                <a:cs typeface="+mn-cs"/>
              </a:rPr>
              <a:t>The burning of the Savoy Palace in London.</a:t>
            </a:r>
            <a:r>
              <a:rPr lang="en-GB" sz="2800" dirty="0">
                <a:latin typeface="Calibri" panose="020F0502020204030204"/>
              </a:rPr>
              <a:t> </a:t>
            </a:r>
            <a:r>
              <a:rPr kumimoji="0" lang="en-GB" sz="2800" b="0" i="0" u="none" strike="noStrike" kern="1200" cap="none" spc="0" normalizeH="0" baseline="0" noProof="0" dirty="0">
                <a:ln>
                  <a:noFill/>
                </a:ln>
                <a:effectLst/>
                <a:uLnTx/>
                <a:uFillTx/>
                <a:latin typeface="Calibri" panose="020F0502020204030204"/>
                <a:ea typeface="+mn-ea"/>
                <a:cs typeface="+mn-cs"/>
              </a:rPr>
              <a:t>It was owned by John of Gaunt, Duke of Lancaster.</a:t>
            </a:r>
            <a:endParaRPr lang="en-U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Painted by Alfred Garth Jones, </a:t>
            </a:r>
            <a:r>
              <a:rPr lang="en-GB" sz="2800" dirty="0">
                <a:latin typeface="Calibri" panose="020F0502020204030204"/>
              </a:rPr>
              <a:t>c.</a:t>
            </a:r>
            <a:r>
              <a:rPr kumimoji="0" lang="en-GB" sz="2800" b="0" i="0" u="none" strike="noStrike" kern="1200" cap="none" spc="0" normalizeH="0" baseline="0" noProof="0" dirty="0">
                <a:ln>
                  <a:noFill/>
                </a:ln>
                <a:effectLst/>
                <a:uLnTx/>
                <a:uFillTx/>
                <a:latin typeface="Calibri" panose="020F0502020204030204"/>
                <a:ea typeface="+mn-ea"/>
                <a:cs typeface="+mn-cs"/>
              </a:rPr>
              <a:t> 1900</a:t>
            </a:r>
            <a:endParaRPr lang="en-GB" sz="2800" b="0" i="0" u="none" strike="noStrike" kern="1200" cap="none" spc="0" normalizeH="0" baseline="0" noProof="0" dirty="0">
              <a:ln>
                <a:noFill/>
              </a:ln>
              <a:effectLst/>
              <a:uLnTx/>
              <a:uFillTx/>
              <a:latin typeface="Calibri" panose="020F0502020204030204"/>
              <a:cs typeface="Calibri" panose="020F0502020204030204"/>
            </a:endParaRPr>
          </a:p>
        </p:txBody>
      </p:sp>
      <p:grpSp>
        <p:nvGrpSpPr>
          <p:cNvPr id="7" name="Group 6"/>
          <p:cNvGrpSpPr/>
          <p:nvPr/>
        </p:nvGrpSpPr>
        <p:grpSpPr>
          <a:xfrm>
            <a:off x="179611" y="5914372"/>
            <a:ext cx="899247" cy="814287"/>
            <a:chOff x="4092162" y="3696655"/>
            <a:chExt cx="1753584" cy="1703195"/>
          </a:xfrm>
        </p:grpSpPr>
        <p:sp>
          <p:nvSpPr>
            <p:cNvPr id="8" name="Oval 7"/>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E</a:t>
              </a: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4" name="Rounded Rectangle 13"/>
          <p:cNvSpPr/>
          <p:nvPr/>
        </p:nvSpPr>
        <p:spPr>
          <a:xfrm>
            <a:off x="329609" y="4199861"/>
            <a:ext cx="4180251" cy="1467262"/>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80120" y="4224385"/>
            <a:ext cx="4029740" cy="1477328"/>
          </a:xfrm>
          <a:prstGeom prst="rect">
            <a:avLst/>
          </a:prstGeom>
        </p:spPr>
        <p:txBody>
          <a:bodyPr wrap="square" lIns="91440" tIns="45720" rIns="91440" bIns="45720" anchor="t">
            <a:spAutoFit/>
          </a:bodyPr>
          <a:lstStyle/>
          <a:p>
            <a:pPr algn="ctr"/>
            <a:r>
              <a:rPr lang="en-GB" i="1" dirty="0"/>
              <a:t>John of Gaunt, Duke of Lancaster, was uncle to the king, a powerful noble. He was incredibly rich and owned lots of land across England. Some thought he wanted to be king himself.</a:t>
            </a:r>
            <a:endParaRPr lang="en-US"/>
          </a:p>
        </p:txBody>
      </p:sp>
    </p:spTree>
    <p:extLst>
      <p:ext uri="{BB962C8B-B14F-4D97-AF65-F5344CB8AC3E}">
        <p14:creationId xmlns:p14="http://schemas.microsoft.com/office/powerpoint/2010/main" val="1464243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15636" y="339549"/>
            <a:ext cx="8395357" cy="3539430"/>
          </a:xfrm>
          <a:prstGeom prst="rect">
            <a:avLst/>
          </a:prstGeom>
          <a:noFill/>
        </p:spPr>
        <p:txBody>
          <a:bodyPr wrap="square" lIns="91440" tIns="45720" rIns="91440" bIns="45720" rtlCol="0" anchor="t">
            <a:spAutoFit/>
          </a:bodyPr>
          <a:lstStyle/>
          <a:p>
            <a:pPr algn="ctr">
              <a:defRPr/>
            </a:pPr>
            <a:r>
              <a:rPr kumimoji="0" lang="en-GB" sz="2800" b="0" i="0" u="none" strike="noStrike" kern="1200" cap="none" spc="0" normalizeH="0" baseline="0" noProof="0" dirty="0">
                <a:ln>
                  <a:noFill/>
                </a:ln>
                <a:effectLst/>
                <a:uLnTx/>
                <a:uFillTx/>
                <a:latin typeface="Calibri" panose="020F0502020204030204"/>
                <a:ea typeface="+mn-ea"/>
                <a:cs typeface="+mn-cs"/>
              </a:rPr>
              <a:t>From </a:t>
            </a:r>
            <a:r>
              <a:rPr kumimoji="0" lang="en-GB" sz="2800" b="0" i="1" u="none" strike="noStrike" kern="1200" cap="none" spc="0" normalizeH="0" baseline="0" noProof="0" dirty="0">
                <a:ln>
                  <a:noFill/>
                </a:ln>
                <a:effectLst/>
                <a:uLnTx/>
                <a:uFillTx/>
                <a:latin typeface="Calibri" panose="020F0502020204030204"/>
                <a:ea typeface="+mn-ea"/>
                <a:cs typeface="+mn-cs"/>
              </a:rPr>
              <a:t>History of England</a:t>
            </a:r>
            <a:r>
              <a:rPr lang="en-GB" sz="2800" i="1" dirty="0">
                <a:latin typeface="Calibri" panose="020F0502020204030204"/>
              </a:rPr>
              <a:t>,</a:t>
            </a:r>
            <a:r>
              <a:rPr kumimoji="0" lang="en-GB" sz="2800" b="0" i="0" u="none" strike="noStrike" kern="1200" cap="none" spc="0" normalizeH="0" baseline="0" noProof="0" dirty="0">
                <a:ln>
                  <a:noFill/>
                </a:ln>
                <a:effectLst/>
                <a:uLnTx/>
                <a:uFillTx/>
                <a:latin typeface="Calibri" panose="020F0502020204030204"/>
                <a:ea typeface="+mn-ea"/>
                <a:cs typeface="+mn-cs"/>
              </a:rPr>
              <a:t> a chronicle by Thomas Walsingham.</a:t>
            </a:r>
            <a:r>
              <a:rPr lang="en-GB" sz="2800" dirty="0">
                <a:latin typeface="Calibri" panose="020F0502020204030204"/>
              </a:rPr>
              <a:t>  </a:t>
            </a:r>
            <a:endParaRPr lang="en-U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The </a:t>
            </a:r>
            <a:r>
              <a:rPr lang="en-GB" sz="2800" dirty="0">
                <a:latin typeface="Calibri" panose="020F0502020204030204"/>
              </a:rPr>
              <a:t>King’s</a:t>
            </a:r>
            <a:r>
              <a:rPr kumimoji="0" lang="en-GB" sz="2800" b="0" i="0" u="none" strike="noStrike" kern="1200" cap="none" spc="0" normalizeH="0" baseline="0" noProof="0" dirty="0">
                <a:ln>
                  <a:noFill/>
                </a:ln>
                <a:effectLst/>
                <a:uLnTx/>
                <a:uFillTx/>
                <a:latin typeface="Calibri" panose="020F0502020204030204"/>
                <a:ea typeface="+mn-ea"/>
                <a:cs typeface="+mn-cs"/>
              </a:rPr>
              <a:t> words to the Essex peasants</a:t>
            </a:r>
            <a:r>
              <a:rPr lang="en-GB" sz="2800" dirty="0">
                <a:latin typeface="Calibri" panose="020F0502020204030204"/>
              </a:rPr>
              <a:t>:</a:t>
            </a:r>
            <a:endParaRPr lang="en-GB" sz="2800" b="0" i="0" u="none" strike="noStrike" kern="1200" cap="none" spc="0" normalizeH="0" baseline="0" noProof="0" dirty="0">
              <a:ln>
                <a:noFill/>
              </a:ln>
              <a:effectLst/>
              <a:uLnTx/>
              <a:uFillTx/>
              <a:latin typeface="Calibri" panose="020F0502020204030204"/>
              <a:cs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b="1" i="1"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algn="ctr">
              <a:defRPr/>
            </a:pPr>
            <a:r>
              <a:rPr lang="en-GB" sz="2800" i="1" dirty="0">
                <a:latin typeface="Calibri"/>
                <a:cs typeface="Calibri"/>
              </a:rPr>
              <a:t>Oh</a:t>
            </a:r>
            <a:r>
              <a:rPr kumimoji="0" lang="en-GB" sz="2800" b="0" i="1" u="none" strike="noStrike" kern="1200" cap="none" spc="0" normalizeH="0" baseline="0" noProof="0" dirty="0">
                <a:ln>
                  <a:noFill/>
                </a:ln>
                <a:effectLst/>
                <a:uLnTx/>
                <a:uFillTx/>
                <a:latin typeface="Calibri"/>
                <a:cs typeface="Calibri"/>
              </a:rPr>
              <a:t> you </a:t>
            </a:r>
            <a:r>
              <a:rPr kumimoji="0" lang="en-GB" sz="2800" b="1" i="1" u="none" strike="noStrike" kern="1200" cap="none" spc="0" normalizeH="0" baseline="0" noProof="0" dirty="0">
                <a:ln>
                  <a:noFill/>
                </a:ln>
                <a:solidFill>
                  <a:srgbClr val="00B050"/>
                </a:solidFill>
                <a:effectLst/>
                <a:uLnTx/>
                <a:uFillTx/>
                <a:latin typeface="Calibri"/>
                <a:cs typeface="Calibri"/>
              </a:rPr>
              <a:t>wretched</a:t>
            </a:r>
            <a:r>
              <a:rPr kumimoji="0" lang="en-GB" sz="2800" b="0" i="1" u="none" strike="noStrike" kern="1200" cap="none" spc="0" normalizeH="0" baseline="0" noProof="0" dirty="0">
                <a:ln>
                  <a:noFill/>
                </a:ln>
                <a:effectLst/>
                <a:uLnTx/>
                <a:uFillTx/>
                <a:latin typeface="Calibri"/>
                <a:cs typeface="Calibri"/>
              </a:rPr>
              <a:t> men.</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You who want to be equal with your lords are not worthy to live.</a:t>
            </a:r>
            <a:r>
              <a:rPr lang="en-GB" sz="2800" i="1" dirty="0">
                <a:latin typeface="Calibri"/>
                <a:cs typeface="Calibri"/>
              </a:rPr>
              <a:t> </a:t>
            </a:r>
            <a:r>
              <a:rPr kumimoji="0" lang="en-GB" sz="2800" b="1" i="1" u="none" strike="noStrike" kern="1200" cap="none" spc="0" normalizeH="0" baseline="0" noProof="0" dirty="0">
                <a:ln>
                  <a:noFill/>
                </a:ln>
                <a:solidFill>
                  <a:srgbClr val="00B050"/>
                </a:solidFill>
                <a:effectLst/>
                <a:uLnTx/>
                <a:uFillTx/>
                <a:latin typeface="Calibri"/>
                <a:cs typeface="Calibri"/>
              </a:rPr>
              <a:t>Villeins</a:t>
            </a:r>
            <a:r>
              <a:rPr kumimoji="0" lang="en-GB" sz="2800" b="0" i="1" u="none" strike="noStrike" kern="1200" cap="none" spc="0" normalizeH="0" baseline="0" noProof="0" dirty="0">
                <a:ln>
                  <a:noFill/>
                </a:ln>
                <a:effectLst/>
                <a:uLnTx/>
                <a:uFillTx/>
                <a:latin typeface="Calibri"/>
                <a:cs typeface="Calibri"/>
              </a:rPr>
              <a:t> you were and villeins you shall remain.</a:t>
            </a:r>
            <a:endParaRPr lang="en-GB" sz="2800" b="0" i="1" u="none" strike="noStrike" kern="1200" cap="none" spc="0" normalizeH="0" baseline="0" noProof="0" dirty="0">
              <a:ln>
                <a:noFill/>
              </a:ln>
              <a:effectLst/>
              <a:uLnTx/>
              <a:uFillTx/>
              <a:latin typeface="Calibri"/>
              <a:cs typeface="Calibri"/>
            </a:endParaRPr>
          </a:p>
        </p:txBody>
      </p:sp>
      <p:sp>
        <p:nvSpPr>
          <p:cNvPr id="3" name="Rectangle 2"/>
          <p:cNvSpPr/>
          <p:nvPr/>
        </p:nvSpPr>
        <p:spPr>
          <a:xfrm>
            <a:off x="180107" y="189013"/>
            <a:ext cx="8382000" cy="392578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180107" y="5752767"/>
            <a:ext cx="899247" cy="814287"/>
            <a:chOff x="4092162" y="3696655"/>
            <a:chExt cx="1753584" cy="1703195"/>
          </a:xfrm>
        </p:grpSpPr>
        <p:sp>
          <p:nvSpPr>
            <p:cNvPr id="6" name="Oval 5"/>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F</a:t>
              </a:r>
            </a:p>
          </p:txBody>
        </p:sp>
        <p:grpSp>
          <p:nvGrpSpPr>
            <p:cNvPr id="7" name="Group 6"/>
            <p:cNvGrpSpPr/>
            <p:nvPr/>
          </p:nvGrpSpPr>
          <p:grpSpPr>
            <a:xfrm>
              <a:off x="4092162" y="3696655"/>
              <a:ext cx="1753584" cy="1703195"/>
              <a:chOff x="3975437" y="4315028"/>
              <a:chExt cx="1753584" cy="1703195"/>
            </a:xfrm>
          </p:grpSpPr>
          <p:sp>
            <p:nvSpPr>
              <p:cNvPr id="8" name="Oval 7"/>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4016206" y="4315028"/>
                <a:ext cx="1712815" cy="1703195"/>
                <a:chOff x="4016206" y="4315028"/>
                <a:chExt cx="1712815" cy="1703195"/>
              </a:xfrm>
            </p:grpSpPr>
            <p:sp>
              <p:nvSpPr>
                <p:cNvPr id="10" name="Oval 9"/>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2" name="Rounded Rectangle 1"/>
          <p:cNvSpPr/>
          <p:nvPr/>
        </p:nvSpPr>
        <p:spPr>
          <a:xfrm>
            <a:off x="1669312" y="5635256"/>
            <a:ext cx="7006855" cy="885679"/>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807535" y="5643724"/>
            <a:ext cx="6754572" cy="923330"/>
          </a:xfrm>
          <a:prstGeom prst="rect">
            <a:avLst/>
          </a:prstGeom>
        </p:spPr>
        <p:txBody>
          <a:bodyPr wrap="square" lIns="91440" tIns="45720" rIns="91440" bIns="45720" anchor="t">
            <a:spAutoFit/>
          </a:bodyPr>
          <a:lstStyle/>
          <a:p>
            <a:r>
              <a:rPr lang="en-GB" dirty="0"/>
              <a:t>Wretched: miserable, inferior</a:t>
            </a:r>
            <a:endParaRPr lang="en-GB" dirty="0">
              <a:cs typeface="Calibri"/>
            </a:endParaRPr>
          </a:p>
          <a:p>
            <a:r>
              <a:rPr lang="en-GB" dirty="0"/>
              <a:t>Villein: a peasant who isn’t free – he owes something (e.g. labour) to the local lord</a:t>
            </a:r>
            <a:endParaRPr lang="en-GB" dirty="0">
              <a:cs typeface="Calibri"/>
            </a:endParaRPr>
          </a:p>
        </p:txBody>
      </p:sp>
    </p:spTree>
    <p:extLst>
      <p:ext uri="{BB962C8B-B14F-4D97-AF65-F5344CB8AC3E}">
        <p14:creationId xmlns:p14="http://schemas.microsoft.com/office/powerpoint/2010/main" val="395669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15636" y="339549"/>
            <a:ext cx="8395357" cy="455509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From </a:t>
            </a:r>
            <a:r>
              <a:rPr kumimoji="0" lang="en-GB" sz="2800" b="0" i="1" u="none" strike="noStrike" kern="1200" cap="none" spc="0" normalizeH="0" baseline="0" noProof="0" dirty="0">
                <a:ln>
                  <a:noFill/>
                </a:ln>
                <a:effectLst/>
                <a:uLnTx/>
                <a:uFillTx/>
                <a:latin typeface="Calibri" panose="020F0502020204030204"/>
                <a:ea typeface="+mn-ea"/>
                <a:cs typeface="+mn-cs"/>
              </a:rPr>
              <a:t>Chronicles</a:t>
            </a:r>
            <a:r>
              <a:rPr kumimoji="0" lang="en-GB" sz="2800" b="0" i="0" u="none" strike="noStrike" kern="1200" cap="none" spc="0" normalizeH="0" baseline="0" noProof="0" dirty="0">
                <a:ln>
                  <a:noFill/>
                </a:ln>
                <a:effectLst/>
                <a:uLnTx/>
                <a:uFillTx/>
                <a:latin typeface="Calibri" panose="020F0502020204030204"/>
                <a:ea typeface="+mn-ea"/>
                <a:cs typeface="+mn-cs"/>
              </a:rPr>
              <a:t> by Jean Froissart</a:t>
            </a:r>
            <a:r>
              <a:rPr lang="en-GB" sz="2800" dirty="0">
                <a:latin typeface="Calibri" panose="020F0502020204030204"/>
              </a:rPr>
              <a:t>:</a:t>
            </a:r>
            <a:endParaRPr lang="en-US" dirty="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b="1" i="1" u="none" strike="noStrike" kern="1200" cap="none" spc="0" normalizeH="0" baseline="0" noProof="0" dirty="0">
              <a:ln>
                <a:noFill/>
              </a:ln>
              <a:effectLst/>
              <a:uLnTx/>
              <a:uFillTx/>
              <a:latin typeface="Calibri" panose="020F0502020204030204"/>
              <a:cs typeface="Calibri" panose="020F0502020204030204"/>
            </a:endParaRPr>
          </a:p>
          <a:p>
            <a:pPr algn="ctr">
              <a:defRPr/>
            </a:pPr>
            <a:r>
              <a:rPr kumimoji="0" lang="en-GB" sz="2600" b="0" i="1" u="none" strike="noStrike" kern="1200" cap="none" spc="0" normalizeH="0" baseline="0" noProof="0" dirty="0">
                <a:ln>
                  <a:noFill/>
                </a:ln>
                <a:effectLst/>
                <a:uLnTx/>
                <a:uFillTx/>
                <a:latin typeface="Calibri"/>
                <a:cs typeface="Calibri"/>
              </a:rPr>
              <a:t>These evil creatures in the counties became presumptuous.</a:t>
            </a:r>
            <a:r>
              <a:rPr lang="en-GB" sz="2600" i="1" dirty="0">
                <a:latin typeface="Calibri"/>
                <a:cs typeface="Calibri"/>
              </a:rPr>
              <a:t> </a:t>
            </a:r>
            <a:r>
              <a:rPr kumimoji="0" lang="en-GB" sz="2600" b="0" i="1" u="none" strike="noStrike" kern="1200" cap="none" spc="0" normalizeH="0" baseline="0" noProof="0" dirty="0">
                <a:ln>
                  <a:noFill/>
                </a:ln>
                <a:effectLst/>
                <a:uLnTx/>
                <a:uFillTx/>
                <a:latin typeface="Calibri"/>
                <a:cs typeface="Calibri"/>
              </a:rPr>
              <a:t> They said their </a:t>
            </a:r>
            <a:r>
              <a:rPr kumimoji="0" lang="en-GB" sz="2600" b="1" i="1" u="none" strike="noStrike" kern="1200" cap="none" spc="0" normalizeH="0" baseline="0" noProof="0" dirty="0">
                <a:ln>
                  <a:noFill/>
                </a:ln>
                <a:solidFill>
                  <a:srgbClr val="00B050"/>
                </a:solidFill>
                <a:effectLst/>
                <a:uLnTx/>
                <a:uFillTx/>
                <a:latin typeface="Calibri"/>
                <a:cs typeface="Calibri"/>
              </a:rPr>
              <a:t>servitude</a:t>
            </a:r>
            <a:r>
              <a:rPr kumimoji="0" lang="en-GB" sz="2600" b="0" i="1" u="none" strike="noStrike" kern="1200" cap="none" spc="0" normalizeH="0" baseline="0" noProof="0" dirty="0">
                <a:ln>
                  <a:noFill/>
                </a:ln>
                <a:effectLst/>
                <a:uLnTx/>
                <a:uFillTx/>
                <a:latin typeface="Calibri"/>
                <a:cs typeface="Calibri"/>
              </a:rPr>
              <a:t> was too harsh and that there were no </a:t>
            </a:r>
            <a:r>
              <a:rPr kumimoji="0" lang="en-GB" sz="2600" b="1" i="1" u="none" strike="noStrike" kern="1200" cap="none" spc="0" normalizeH="0" baseline="0" noProof="0" dirty="0">
                <a:ln>
                  <a:noFill/>
                </a:ln>
                <a:solidFill>
                  <a:srgbClr val="00B050"/>
                </a:solidFill>
                <a:effectLst/>
                <a:uLnTx/>
                <a:uFillTx/>
                <a:latin typeface="Calibri"/>
                <a:cs typeface="Calibri"/>
              </a:rPr>
              <a:t>serfs</a:t>
            </a:r>
            <a:r>
              <a:rPr kumimoji="0" lang="en-GB" sz="2600" b="0" i="1" u="none" strike="noStrike" kern="1200" cap="none" spc="0" normalizeH="0" baseline="0" noProof="0" dirty="0">
                <a:ln>
                  <a:noFill/>
                </a:ln>
                <a:effectLst/>
                <a:uLnTx/>
                <a:uFillTx/>
                <a:latin typeface="Calibri"/>
                <a:cs typeface="Calibri"/>
              </a:rPr>
              <a:t> when the world began.</a:t>
            </a:r>
            <a:r>
              <a:rPr lang="en-GB" sz="2600" i="1" dirty="0">
                <a:latin typeface="Calibri"/>
                <a:cs typeface="Calibri"/>
              </a:rPr>
              <a:t> </a:t>
            </a:r>
            <a:r>
              <a:rPr kumimoji="0" lang="en-GB" sz="2600" b="0" i="1" u="none" strike="noStrike" kern="1200" cap="none" spc="0" normalizeH="0" baseline="0" noProof="0" dirty="0">
                <a:ln>
                  <a:noFill/>
                </a:ln>
                <a:effectLst/>
                <a:uLnTx/>
                <a:uFillTx/>
                <a:latin typeface="Calibri"/>
                <a:cs typeface="Calibri"/>
              </a:rPr>
              <a:t>They had been much stirred up in these lunatic ideas by a mad priest called John Ball.</a:t>
            </a:r>
            <a:endParaRPr lang="en-GB" sz="2600" b="0" i="1" u="none" strike="noStrike" kern="1200" cap="none" spc="0" normalizeH="0" baseline="0" noProof="0" dirty="0">
              <a:ln>
                <a:noFill/>
              </a:ln>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600" b="0" i="1" u="none" strike="noStrike" kern="1200" cap="none" spc="0" normalizeH="0" baseline="0" noProof="0" dirty="0">
              <a:ln>
                <a:noFill/>
              </a:ln>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1" u="none" strike="noStrike" kern="1200" cap="none" spc="0" normalizeH="0" baseline="0" noProof="0" dirty="0">
                <a:ln>
                  <a:noFill/>
                </a:ln>
                <a:effectLst/>
                <a:uLnTx/>
                <a:uFillTx/>
                <a:latin typeface="Calibri"/>
                <a:cs typeface="Calibri"/>
              </a:rPr>
              <a:t>‘Good people,’ he would say, ‘nothing can go well in England, nor ever will do, until all goods are held in common, until there is neither </a:t>
            </a:r>
            <a:r>
              <a:rPr kumimoji="0" lang="en-GB" sz="2600" b="0" i="1" u="none" strike="noStrike" kern="1200" cap="none" spc="0" normalizeH="0" baseline="0" noProof="0" err="1">
                <a:ln>
                  <a:noFill/>
                </a:ln>
                <a:effectLst/>
                <a:uLnTx/>
                <a:uFillTx/>
                <a:latin typeface="Calibri"/>
                <a:cs typeface="Calibri"/>
              </a:rPr>
              <a:t>villein</a:t>
            </a:r>
            <a:r>
              <a:rPr kumimoji="0" lang="en-GB" sz="2600" b="0" i="1" u="none" strike="noStrike" kern="1200" cap="none" spc="0" normalizeH="0" baseline="0" noProof="0" dirty="0">
                <a:ln>
                  <a:noFill/>
                </a:ln>
                <a:effectLst/>
                <a:uLnTx/>
                <a:uFillTx/>
                <a:latin typeface="Calibri"/>
                <a:cs typeface="Calibri"/>
              </a:rPr>
              <a:t> nor nobleman.’</a:t>
            </a:r>
            <a:endParaRPr lang="en-GB" sz="2600" b="0" i="1" u="none" strike="noStrike" kern="1200" cap="none" spc="0" normalizeH="0" baseline="0" noProof="0" dirty="0">
              <a:ln>
                <a:noFill/>
              </a:ln>
              <a:effectLst/>
              <a:uLnTx/>
              <a:uFillTx/>
              <a:latin typeface="Calibri"/>
              <a:cs typeface="Calibri"/>
            </a:endParaRPr>
          </a:p>
        </p:txBody>
      </p:sp>
      <p:sp>
        <p:nvSpPr>
          <p:cNvPr id="3" name="Rectangle 2"/>
          <p:cNvSpPr/>
          <p:nvPr/>
        </p:nvSpPr>
        <p:spPr>
          <a:xfrm>
            <a:off x="249379" y="339549"/>
            <a:ext cx="8561613" cy="510528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249379" y="5725059"/>
            <a:ext cx="899247" cy="814287"/>
            <a:chOff x="4092162" y="3696655"/>
            <a:chExt cx="1753584" cy="1703195"/>
          </a:xfrm>
        </p:grpSpPr>
        <p:sp>
          <p:nvSpPr>
            <p:cNvPr id="6" name="Oval 5"/>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Arial Rounded MT Bold" panose="020F0704030504030204" pitchFamily="34" charset="0"/>
                </a:rPr>
                <a:t>G</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7" name="Group 6"/>
            <p:cNvGrpSpPr/>
            <p:nvPr/>
          </p:nvGrpSpPr>
          <p:grpSpPr>
            <a:xfrm>
              <a:off x="4092162" y="3696655"/>
              <a:ext cx="1753584" cy="1703195"/>
              <a:chOff x="3975437" y="4315028"/>
              <a:chExt cx="1753584" cy="1703195"/>
            </a:xfrm>
          </p:grpSpPr>
          <p:sp>
            <p:nvSpPr>
              <p:cNvPr id="8" name="Oval 7"/>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4016206" y="4315028"/>
                <a:ext cx="1712815" cy="1703195"/>
                <a:chOff x="4016206" y="4315028"/>
                <a:chExt cx="1712815" cy="1703195"/>
              </a:xfrm>
            </p:grpSpPr>
            <p:sp>
              <p:nvSpPr>
                <p:cNvPr id="10" name="Oval 9"/>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2" name="Rectangle 11"/>
          <p:cNvSpPr/>
          <p:nvPr/>
        </p:nvSpPr>
        <p:spPr>
          <a:xfrm>
            <a:off x="1807535" y="5643724"/>
            <a:ext cx="6754572" cy="923330"/>
          </a:xfrm>
          <a:prstGeom prst="rect">
            <a:avLst/>
          </a:prstGeom>
        </p:spPr>
        <p:txBody>
          <a:bodyPr wrap="square" lIns="91440" tIns="45720" rIns="91440" bIns="45720" anchor="t">
            <a:spAutoFit/>
          </a:bodyPr>
          <a:lstStyle/>
          <a:p>
            <a:r>
              <a:rPr lang="en-GB" dirty="0"/>
              <a:t>Servitude: owing something to someone else – a form of slavery</a:t>
            </a:r>
            <a:endParaRPr lang="en-GB" dirty="0">
              <a:cs typeface="Calibri"/>
            </a:endParaRPr>
          </a:p>
          <a:p>
            <a:r>
              <a:rPr lang="en-GB" dirty="0"/>
              <a:t>Serf: a peasant who wasn’t free, e.g. had to ask lord for permission to leave the village – a form of slavery</a:t>
            </a:r>
            <a:endParaRPr lang="en-GB" dirty="0">
              <a:cs typeface="Calibri"/>
            </a:endParaRPr>
          </a:p>
        </p:txBody>
      </p:sp>
      <p:sp>
        <p:nvSpPr>
          <p:cNvPr id="13" name="Rounded Rectangle 12"/>
          <p:cNvSpPr/>
          <p:nvPr/>
        </p:nvSpPr>
        <p:spPr>
          <a:xfrm>
            <a:off x="1669312" y="5635256"/>
            <a:ext cx="7006855" cy="885679"/>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52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15636" y="339549"/>
            <a:ext cx="8395357" cy="3970318"/>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From the </a:t>
            </a:r>
            <a:r>
              <a:rPr lang="en-GB" sz="2800" dirty="0">
                <a:latin typeface="Calibri" panose="020F0502020204030204"/>
              </a:rPr>
              <a:t>chronicle</a:t>
            </a:r>
            <a:r>
              <a:rPr kumimoji="0" lang="en-GB" sz="2800" b="0" i="0" u="none" strike="noStrike" kern="1200" cap="none" spc="0" normalizeH="0" baseline="0" noProof="0" dirty="0">
                <a:ln>
                  <a:noFill/>
                </a:ln>
                <a:effectLst/>
                <a:uLnTx/>
                <a:uFillTx/>
                <a:latin typeface="Calibri" panose="020F0502020204030204"/>
                <a:ea typeface="+mn-ea"/>
                <a:cs typeface="+mn-cs"/>
              </a:rPr>
              <a:t> by Henry Knighton, written in 1381</a:t>
            </a:r>
            <a:r>
              <a:rPr lang="en-GB" sz="2800" dirty="0">
                <a:latin typeface="Calibri" panose="020F0502020204030204"/>
              </a:rPr>
              <a:t>:</a:t>
            </a:r>
            <a:endParaRPr lang="en-US" dirty="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b="1" i="1" u="none" strike="noStrike" kern="1200" cap="none" spc="0" normalizeH="0" baseline="0" noProof="0" dirty="0">
              <a:ln>
                <a:noFill/>
              </a:ln>
              <a:effectLst/>
              <a:uLnTx/>
              <a:uFillTx/>
              <a:latin typeface="Calibri" panose="020F0502020204030204"/>
              <a:cs typeface="Calibri" panose="020F0502020204030204"/>
            </a:endParaRPr>
          </a:p>
          <a:p>
            <a:pPr algn="ctr">
              <a:defRPr/>
            </a:pPr>
            <a:r>
              <a:rPr kumimoji="0" lang="en-GB" sz="2800" b="0" i="1" u="none" strike="noStrike" kern="1200" cap="none" spc="0" normalizeH="0" baseline="0" noProof="0" dirty="0">
                <a:ln>
                  <a:noFill/>
                </a:ln>
                <a:effectLst/>
                <a:uLnTx/>
                <a:uFillTx/>
                <a:latin typeface="Calibri"/>
                <a:cs typeface="Calibri"/>
              </a:rPr>
              <a:t>Judge </a:t>
            </a:r>
            <a:r>
              <a:rPr kumimoji="0" lang="en-GB" sz="2800" b="0" i="1" u="none" strike="noStrike" kern="1200" cap="none" spc="0" normalizeH="0" baseline="0" noProof="0" err="1">
                <a:ln>
                  <a:noFill/>
                </a:ln>
                <a:effectLst/>
                <a:uLnTx/>
                <a:uFillTx/>
                <a:latin typeface="Calibri"/>
                <a:cs typeface="Calibri"/>
              </a:rPr>
              <a:t>Tresillian</a:t>
            </a:r>
            <a:r>
              <a:rPr kumimoji="0" lang="en-GB" sz="2800" b="0" i="1" u="none" strike="noStrike" kern="1200" cap="none" spc="0" normalizeH="0" baseline="0" noProof="0" dirty="0">
                <a:ln>
                  <a:noFill/>
                </a:ln>
                <a:effectLst/>
                <a:uLnTx/>
                <a:uFillTx/>
                <a:latin typeface="Calibri"/>
                <a:cs typeface="Calibri"/>
              </a:rPr>
              <a:t> spared no one.</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Peasants accused of rebellion, whether justly or out of hatred, were beheaded, hung or drawn and quartered.</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John Ball was drawn and quartered.</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His intestines were cut out and burned while he was still alive.</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Then he was hung and his body cut into four.</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Pieces were sent to be put on show in different places in the kingdom.</a:t>
            </a:r>
            <a:endParaRPr lang="en-GB" sz="2800" b="0" i="1" u="none" strike="noStrike" kern="1200" cap="none" spc="0" normalizeH="0" baseline="0" noProof="0" dirty="0">
              <a:ln>
                <a:noFill/>
              </a:ln>
              <a:effectLst/>
              <a:uLnTx/>
              <a:uFillTx/>
              <a:latin typeface="Calibri"/>
              <a:cs typeface="Calibri"/>
            </a:endParaRPr>
          </a:p>
        </p:txBody>
      </p:sp>
      <p:sp>
        <p:nvSpPr>
          <p:cNvPr id="3" name="Rectangle 2"/>
          <p:cNvSpPr/>
          <p:nvPr/>
        </p:nvSpPr>
        <p:spPr>
          <a:xfrm>
            <a:off x="249379" y="339549"/>
            <a:ext cx="8561613" cy="495288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131728" y="5821073"/>
            <a:ext cx="899247" cy="814287"/>
            <a:chOff x="4092162" y="3696655"/>
            <a:chExt cx="1753584" cy="1703195"/>
          </a:xfrm>
        </p:grpSpPr>
        <p:sp>
          <p:nvSpPr>
            <p:cNvPr id="6" name="Oval 5"/>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Arial Rounded MT Bold" panose="020F0704030504030204" pitchFamily="34" charset="0"/>
                </a:rPr>
                <a:t>H</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7" name="Group 6"/>
            <p:cNvGrpSpPr/>
            <p:nvPr/>
          </p:nvGrpSpPr>
          <p:grpSpPr>
            <a:xfrm>
              <a:off x="4092162" y="3696655"/>
              <a:ext cx="1753584" cy="1703195"/>
              <a:chOff x="3975437" y="4315028"/>
              <a:chExt cx="1753584" cy="1703195"/>
            </a:xfrm>
          </p:grpSpPr>
          <p:sp>
            <p:nvSpPr>
              <p:cNvPr id="8" name="Oval 7"/>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4016206" y="4315028"/>
                <a:ext cx="1712815" cy="1703195"/>
                <a:chOff x="4016206" y="4315028"/>
                <a:chExt cx="1712815" cy="1703195"/>
              </a:xfrm>
            </p:grpSpPr>
            <p:sp>
              <p:nvSpPr>
                <p:cNvPr id="10" name="Oval 9"/>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4194374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90946" y="1208728"/>
            <a:ext cx="8451272" cy="2554545"/>
          </a:xfrm>
          <a:prstGeom prst="rect">
            <a:avLst/>
          </a:prstGeom>
        </p:spPr>
        <p:txBody>
          <a:bodyPr wrap="square" lIns="91440" tIns="45720" rIns="91440" bIns="45720" anchor="t">
            <a:spAutoFit/>
          </a:bodyPr>
          <a:lstStyle/>
          <a:p>
            <a:pPr algn="ctr">
              <a:defRPr/>
            </a:pPr>
            <a:r>
              <a:rPr kumimoji="0" lang="en-US" sz="2000" b="0" i="0" u="none" strike="noStrike" kern="1200" cap="none" spc="0" normalizeH="0" baseline="0" noProof="0" dirty="0">
                <a:ln>
                  <a:noFill/>
                </a:ln>
                <a:solidFill>
                  <a:srgbClr val="000000"/>
                </a:solidFill>
                <a:effectLst/>
                <a:uLnTx/>
                <a:uFillTx/>
                <a:latin typeface="Calibri"/>
                <a:cs typeface="Calibri"/>
              </a:rPr>
              <a:t>At this time the commons of the southern England suddenly rose in two groups, one in Essex and the other in Kent.</a:t>
            </a:r>
            <a:r>
              <a:rPr lang="en-US" sz="2000" dirty="0">
                <a:solidFill>
                  <a:srgbClr val="000000"/>
                </a:solidFill>
                <a:latin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cs typeface="Calibri"/>
              </a:rPr>
              <a:t>They directed their evil actions against the duke of Lancaster and the other lords of the realm because of the exceptionally severe tenths and fifteenths and other subsidies</a:t>
            </a:r>
            <a:r>
              <a:rPr lang="en-US" sz="2000" dirty="0">
                <a:solidFill>
                  <a:srgbClr val="000000"/>
                </a:solidFill>
                <a:latin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cs typeface="Calibri"/>
              </a:rPr>
              <a:t>lightly conceded in parliaments and extortionately levied from the poor people.</a:t>
            </a:r>
            <a:r>
              <a:rPr lang="en-US" sz="2000" dirty="0">
                <a:solidFill>
                  <a:srgbClr val="000000"/>
                </a:solidFill>
                <a:latin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cs typeface="Calibri"/>
              </a:rPr>
              <a:t>These subsides did nothing for the profit of the kingdom but were spent badly and deceitfully to the great impoverishment of the commons – and it was for this reason, as you will now hear, that the commons rose.</a:t>
            </a:r>
            <a:endParaRPr lang="en-GB" sz="2000" b="0" i="0" u="none" strike="noStrike" kern="1200" cap="none" spc="0" normalizeH="0" baseline="0" noProof="0">
              <a:ln>
                <a:noFill/>
              </a:ln>
              <a:effectLst/>
              <a:uLnTx/>
              <a:uFillTx/>
              <a:latin typeface="Calibri"/>
              <a:cs typeface="Calibri"/>
            </a:endParaRPr>
          </a:p>
        </p:txBody>
      </p:sp>
      <p:sp>
        <p:nvSpPr>
          <p:cNvPr id="8" name="Rectangle 7"/>
          <p:cNvSpPr/>
          <p:nvPr/>
        </p:nvSpPr>
        <p:spPr>
          <a:xfrm>
            <a:off x="290946" y="575488"/>
            <a:ext cx="8311571" cy="523220"/>
          </a:xfrm>
          <a:prstGeom prst="rect">
            <a:avLst/>
          </a:prstGeom>
        </p:spPr>
        <p:txBody>
          <a:bodyPr wrap="square" lIns="91440" tIns="45720" rIns="91440" bIns="45720" anchor="t">
            <a:spAutoFit/>
          </a:bodyPr>
          <a:lstStyle/>
          <a:p>
            <a:pPr algn="ctr">
              <a:defRPr/>
            </a:pPr>
            <a:r>
              <a:rPr lang="en-GB" sz="2800" dirty="0">
                <a:latin typeface="Calibri" panose="020F0502020204030204"/>
              </a:rPr>
              <a:t>From</a:t>
            </a:r>
            <a:r>
              <a:rPr lang="en-GB" sz="2800" i="1" dirty="0">
                <a:latin typeface="Calibri" panose="020F0502020204030204"/>
              </a:rPr>
              <a:t> </a:t>
            </a:r>
            <a:r>
              <a:rPr lang="en-GB" sz="2800" i="1" dirty="0" err="1">
                <a:latin typeface="Calibri" panose="020F0502020204030204"/>
              </a:rPr>
              <a:t>Anonimalle</a:t>
            </a:r>
            <a:r>
              <a:rPr kumimoji="0" lang="en-GB" sz="2800" b="0" i="1" u="none" strike="noStrike" kern="1200" cap="none" spc="0" normalizeH="0" baseline="0" noProof="0" dirty="0">
                <a:ln>
                  <a:noFill/>
                </a:ln>
                <a:effectLst/>
                <a:uLnTx/>
                <a:uFillTx/>
                <a:latin typeface="Calibri" panose="020F0502020204030204"/>
                <a:ea typeface="+mn-ea"/>
                <a:cs typeface="+mn-cs"/>
              </a:rPr>
              <a:t> Chronicle</a:t>
            </a:r>
            <a:r>
              <a:rPr lang="en-GB" sz="2800" dirty="0">
                <a:latin typeface="Calibri" panose="020F0502020204030204"/>
              </a:rPr>
              <a:t>:</a:t>
            </a:r>
            <a:endParaRPr kumimoji="0" lang="en-GB" sz="2800" b="0" u="none" strike="noStrike" kern="1200" cap="none" spc="0" normalizeH="0" baseline="0" noProof="0" dirty="0">
              <a:ln>
                <a:noFill/>
              </a:ln>
              <a:effectLst/>
              <a:uLnTx/>
              <a:uFillTx/>
              <a:latin typeface="Calibri" panose="020F0502020204030204"/>
              <a:ea typeface="+mn-ea"/>
              <a:cs typeface="+mn-cs"/>
            </a:endParaRPr>
          </a:p>
        </p:txBody>
      </p:sp>
      <p:sp>
        <p:nvSpPr>
          <p:cNvPr id="5" name="Rectangle 4"/>
          <p:cNvSpPr/>
          <p:nvPr/>
        </p:nvSpPr>
        <p:spPr>
          <a:xfrm>
            <a:off x="235525" y="538442"/>
            <a:ext cx="8382000" cy="327794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p:cNvGrpSpPr/>
          <p:nvPr/>
        </p:nvGrpSpPr>
        <p:grpSpPr>
          <a:xfrm>
            <a:off x="235525" y="5825182"/>
            <a:ext cx="899247" cy="814287"/>
            <a:chOff x="4092162" y="3696655"/>
            <a:chExt cx="1753584" cy="1703195"/>
          </a:xfrm>
        </p:grpSpPr>
        <p:sp>
          <p:nvSpPr>
            <p:cNvPr id="15" name="Oval 14"/>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a:t>
              </a:r>
            </a:p>
          </p:txBody>
        </p:sp>
        <p:grpSp>
          <p:nvGrpSpPr>
            <p:cNvPr id="16" name="Group 15"/>
            <p:cNvGrpSpPr/>
            <p:nvPr/>
          </p:nvGrpSpPr>
          <p:grpSpPr>
            <a:xfrm>
              <a:off x="4092162" y="3696655"/>
              <a:ext cx="1753584" cy="1703195"/>
              <a:chOff x="3975437" y="4315028"/>
              <a:chExt cx="1753584" cy="1703195"/>
            </a:xfrm>
          </p:grpSpPr>
          <p:sp>
            <p:nvSpPr>
              <p:cNvPr id="17" name="Oval 16"/>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p:cNvGrpSpPr/>
              <p:nvPr/>
            </p:nvGrpSpPr>
            <p:grpSpPr>
              <a:xfrm>
                <a:off x="4016206" y="4315028"/>
                <a:ext cx="1712815" cy="1703195"/>
                <a:chOff x="4016206" y="4315028"/>
                <a:chExt cx="1712815" cy="1703195"/>
              </a:xfrm>
            </p:grpSpPr>
            <p:sp>
              <p:nvSpPr>
                <p:cNvPr id="19" name="Oval 18"/>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2" name="Rounded Rectangle 11"/>
          <p:cNvSpPr/>
          <p:nvPr/>
        </p:nvSpPr>
        <p:spPr>
          <a:xfrm>
            <a:off x="1742404" y="5114261"/>
            <a:ext cx="6875121" cy="1479090"/>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866173" y="5162141"/>
            <a:ext cx="6627581" cy="1477328"/>
          </a:xfrm>
          <a:prstGeom prst="rect">
            <a:avLst/>
          </a:prstGeom>
        </p:spPr>
        <p:txBody>
          <a:bodyPr wrap="square" lIns="91440" tIns="45720" rIns="91440" bIns="45720" anchor="t">
            <a:spAutoFit/>
          </a:bodyPr>
          <a:lstStyle/>
          <a:p>
            <a:pPr algn="ctr"/>
            <a:r>
              <a:rPr lang="en-GB" dirty="0"/>
              <a:t>John of Gaunt, Duke of Lancaster, was uncle to the King, a powerful noble. He was incredibly rich and owned lots of land across England.  Some thought that he wanted to be king himself.</a:t>
            </a:r>
            <a:endParaRPr lang="en-GB" dirty="0">
              <a:cs typeface="Calibri"/>
            </a:endParaRPr>
          </a:p>
          <a:p>
            <a:endParaRPr lang="en-GB" dirty="0">
              <a:cs typeface="Calibri"/>
            </a:endParaRPr>
          </a:p>
          <a:p>
            <a:pPr algn="ctr"/>
            <a:r>
              <a:rPr lang="en-GB" dirty="0"/>
              <a:t>Subsidies: taxes</a:t>
            </a:r>
            <a:endParaRPr lang="en-GB" dirty="0">
              <a:cs typeface="Calibri"/>
            </a:endParaRPr>
          </a:p>
        </p:txBody>
      </p:sp>
    </p:spTree>
    <p:extLst>
      <p:ext uri="{BB962C8B-B14F-4D97-AF65-F5344CB8AC3E}">
        <p14:creationId xmlns:p14="http://schemas.microsoft.com/office/powerpoint/2010/main" val="2316053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63236" y="170215"/>
            <a:ext cx="8592897" cy="4278094"/>
          </a:xfrm>
          <a:prstGeom prst="rect">
            <a:avLst/>
          </a:prstGeom>
          <a:noFill/>
        </p:spPr>
        <p:txBody>
          <a:bodyPr wrap="square" lIns="91440" tIns="45720" rIns="91440" bIns="45720" rtlCol="0" anchor="t">
            <a:spAutoFit/>
          </a:bodyPr>
          <a:lstStyle/>
          <a:p>
            <a:pPr algn="ctr">
              <a:defRPr/>
            </a:pPr>
            <a:r>
              <a:rPr lang="en-GB" sz="2800" dirty="0">
                <a:latin typeface="Calibri" panose="020F0502020204030204"/>
              </a:rPr>
              <a:t>From </a:t>
            </a:r>
            <a:r>
              <a:rPr lang="en-GB" sz="2800" i="1" dirty="0" err="1">
                <a:latin typeface="Calibri" panose="020F0502020204030204"/>
              </a:rPr>
              <a:t>Anonimalle</a:t>
            </a:r>
            <a:r>
              <a:rPr kumimoji="0" lang="en-GB" sz="2800" b="0" i="1" u="none" strike="noStrike" kern="1200" cap="none" spc="0" normalizeH="0" baseline="0" noProof="0" dirty="0">
                <a:ln>
                  <a:noFill/>
                </a:ln>
                <a:effectLst/>
                <a:uLnTx/>
                <a:uFillTx/>
                <a:latin typeface="Calibri" panose="020F0502020204030204"/>
                <a:ea typeface="+mn-ea"/>
                <a:cs typeface="+mn-cs"/>
              </a:rPr>
              <a:t> Chronicle</a:t>
            </a:r>
            <a:r>
              <a:rPr lang="en-GB" sz="2800" dirty="0">
                <a:latin typeface="Calibri" panose="020F0502020204030204"/>
              </a:rPr>
              <a:t>:</a:t>
            </a:r>
            <a:endParaRPr lang="en-GB" sz="2800" b="0" u="none" strike="noStrike" kern="1200" cap="none" spc="0" normalizeH="0" baseline="0" noProof="0" dirty="0">
              <a:ln>
                <a:noFill/>
              </a:ln>
              <a:effectLst/>
              <a:uLnTx/>
              <a:uFillTx/>
              <a:latin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defRPr/>
            </a:pPr>
            <a:r>
              <a:rPr kumimoji="0" lang="en-GB" sz="2400" b="0" i="0" u="none" strike="noStrike" kern="1200" cap="none" spc="0" normalizeH="0" baseline="0" noProof="0" dirty="0">
                <a:ln>
                  <a:noFill/>
                </a:ln>
                <a:effectLst/>
                <a:uLnTx/>
                <a:uFillTx/>
                <a:latin typeface="Calibri"/>
                <a:cs typeface="Calibri"/>
              </a:rPr>
              <a:t>Afterwards the King sent out his messengers to capture the wrongdoers and put them to death.</a:t>
            </a:r>
            <a:r>
              <a:rPr lang="en-GB" sz="2400" dirty="0">
                <a:latin typeface="Calibri"/>
                <a:cs typeface="Calibri"/>
              </a:rPr>
              <a:t> </a:t>
            </a:r>
            <a:r>
              <a:rPr kumimoji="0" lang="en-GB" sz="2400" b="0" i="0" u="none" strike="noStrike" kern="1200" cap="none" spc="0" normalizeH="0" baseline="0" noProof="0" dirty="0">
                <a:ln>
                  <a:noFill/>
                </a:ln>
                <a:effectLst/>
                <a:uLnTx/>
                <a:uFillTx/>
                <a:latin typeface="Calibri"/>
                <a:cs typeface="Calibri"/>
              </a:rPr>
              <a:t>Many were taken and hanged at London, and they set up many gallows around the City of London, and in other cities in the south.</a:t>
            </a:r>
            <a:r>
              <a:rPr lang="en-GB" sz="2400" dirty="0">
                <a:latin typeface="Calibri"/>
                <a:cs typeface="Calibri"/>
              </a:rPr>
              <a:t> </a:t>
            </a:r>
            <a:r>
              <a:rPr kumimoji="0" lang="en-GB" sz="2400" b="0" i="0" u="none" strike="noStrike" kern="1200" cap="none" spc="0" normalizeH="0" baseline="0" noProof="0" dirty="0">
                <a:ln>
                  <a:noFill/>
                </a:ln>
                <a:effectLst/>
                <a:uLnTx/>
                <a:uFillTx/>
                <a:latin typeface="Calibri"/>
                <a:cs typeface="Calibri"/>
              </a:rPr>
              <a:t>At last the King seeing that too many of his subjects would be undone and too much blood spilt, took pity.</a:t>
            </a:r>
            <a:r>
              <a:rPr lang="en-GB" sz="2400" dirty="0">
                <a:latin typeface="Calibri"/>
                <a:cs typeface="Calibri"/>
              </a:rPr>
              <a:t> </a:t>
            </a:r>
            <a:r>
              <a:rPr kumimoji="0" lang="en-GB" sz="2400" b="0" i="0" u="none" strike="noStrike" kern="1200" cap="none" spc="0" normalizeH="0" baseline="0" noProof="0" dirty="0">
                <a:ln>
                  <a:noFill/>
                </a:ln>
                <a:effectLst/>
                <a:uLnTx/>
                <a:uFillTx/>
                <a:latin typeface="Calibri"/>
                <a:cs typeface="Calibri"/>
              </a:rPr>
              <a:t>He granted them all pardon, on condition that they should never rise again, under pain of losing life or limb. Each man should get his charter of pardon, and pay the King a fee of twenty shilling, to make him rich.</a:t>
            </a:r>
            <a:endParaRPr lang="en-GB" sz="2400" b="0" i="0" u="none" strike="noStrike" kern="1200" cap="none" spc="0" normalizeH="0" baseline="0" noProof="0" dirty="0">
              <a:ln>
                <a:noFill/>
              </a:ln>
              <a:effectLst/>
              <a:uLnTx/>
              <a:uFillTx/>
              <a:latin typeface="Calibri"/>
              <a:cs typeface="Calibri"/>
            </a:endParaRPr>
          </a:p>
        </p:txBody>
      </p:sp>
      <p:sp>
        <p:nvSpPr>
          <p:cNvPr id="3" name="Rectangle 2"/>
          <p:cNvSpPr/>
          <p:nvPr/>
        </p:nvSpPr>
        <p:spPr>
          <a:xfrm>
            <a:off x="263236" y="170216"/>
            <a:ext cx="8592896" cy="48451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263236" y="5836724"/>
            <a:ext cx="899247" cy="814287"/>
            <a:chOff x="4092162" y="3696655"/>
            <a:chExt cx="1753584" cy="1703195"/>
          </a:xfrm>
        </p:grpSpPr>
        <p:sp>
          <p:nvSpPr>
            <p:cNvPr id="6" name="Oval 5"/>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a:t>
              </a:r>
            </a:p>
          </p:txBody>
        </p:sp>
        <p:grpSp>
          <p:nvGrpSpPr>
            <p:cNvPr id="7" name="Group 6"/>
            <p:cNvGrpSpPr/>
            <p:nvPr/>
          </p:nvGrpSpPr>
          <p:grpSpPr>
            <a:xfrm>
              <a:off x="4092162" y="3696655"/>
              <a:ext cx="1753584" cy="1703195"/>
              <a:chOff x="3975437" y="4315028"/>
              <a:chExt cx="1753584" cy="1703195"/>
            </a:xfrm>
          </p:grpSpPr>
          <p:sp>
            <p:nvSpPr>
              <p:cNvPr id="8" name="Oval 7"/>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4016206" y="4315028"/>
                <a:ext cx="1712815" cy="1703195"/>
                <a:chOff x="4016206" y="4315028"/>
                <a:chExt cx="1712815" cy="1703195"/>
              </a:xfrm>
            </p:grpSpPr>
            <p:sp>
              <p:nvSpPr>
                <p:cNvPr id="10" name="Oval 9"/>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2" name="Rounded Rectangle 11"/>
          <p:cNvSpPr/>
          <p:nvPr/>
        </p:nvSpPr>
        <p:spPr>
          <a:xfrm>
            <a:off x="1428470" y="6035409"/>
            <a:ext cx="7563829" cy="393856"/>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428470" y="6082261"/>
            <a:ext cx="7291491" cy="369332"/>
          </a:xfrm>
          <a:prstGeom prst="rect">
            <a:avLst/>
          </a:prstGeom>
        </p:spPr>
        <p:txBody>
          <a:bodyPr wrap="square" lIns="91440" tIns="45720" rIns="91440" bIns="45720" anchor="t">
            <a:spAutoFit/>
          </a:bodyPr>
          <a:lstStyle/>
          <a:p>
            <a:pPr algn="ctr"/>
            <a:r>
              <a:rPr lang="en-GB" dirty="0"/>
              <a:t>Gallows: places where people were hung/executed</a:t>
            </a:r>
            <a:endParaRPr lang="en-US"/>
          </a:p>
        </p:txBody>
      </p:sp>
    </p:spTree>
    <p:extLst>
      <p:ext uri="{BB962C8B-B14F-4D97-AF65-F5344CB8AC3E}">
        <p14:creationId xmlns:p14="http://schemas.microsoft.com/office/powerpoint/2010/main" val="1411895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91194" y="637754"/>
            <a:ext cx="8451272" cy="4893647"/>
          </a:xfrm>
          <a:prstGeom prst="rect">
            <a:avLst/>
          </a:prstGeom>
        </p:spPr>
        <p:txBody>
          <a:bodyPr wrap="square" lIns="91440" tIns="45720" rIns="91440" bIns="45720" anchor="t">
            <a:spAutoFit/>
          </a:bodyPr>
          <a:lstStyle/>
          <a:p>
            <a:pPr algn="ctr">
              <a:defRPr/>
            </a:pPr>
            <a:r>
              <a:rPr kumimoji="0" lang="en-US" sz="1300" b="0" i="0" u="none" strike="noStrike" kern="1200" cap="none" spc="0" normalizeH="0" baseline="0" noProof="0" dirty="0">
                <a:ln>
                  <a:noFill/>
                </a:ln>
                <a:solidFill>
                  <a:srgbClr val="000000"/>
                </a:solidFill>
                <a:effectLst/>
                <a:uLnTx/>
                <a:uFillTx/>
                <a:latin typeface="Calibri"/>
                <a:cs typeface="Calibri"/>
              </a:rPr>
              <a:t>Wat Tyler spurred his horse</a:t>
            </a:r>
            <a:r>
              <a:rPr kumimoji="0" lang="en-US" sz="1300" b="0" i="0" u="none" strike="noStrike" kern="1200" cap="none" spc="0" normalizeH="0" noProof="0" dirty="0">
                <a:ln>
                  <a:noFill/>
                </a:ln>
                <a:solidFill>
                  <a:srgbClr val="000000"/>
                </a:solidFill>
                <a:effectLst/>
                <a:uLnTx/>
                <a:uFillTx/>
                <a:latin typeface="Calibri"/>
                <a:cs typeface="Calibri"/>
              </a:rPr>
              <a:t> and came close to the King</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Then he said, ‘Do you think, King, that these people will go away from you without having your signed guarantees</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‘No,’ said the King, ‘you shall have them.</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They are ordered for you and shall be given to </a:t>
            </a:r>
            <a:r>
              <a:rPr kumimoji="0" lang="en-US" sz="1300" b="0" i="0" u="none" strike="noStrike" kern="1200" cap="none" spc="0" normalizeH="0" noProof="0" dirty="0" err="1">
                <a:ln>
                  <a:noFill/>
                </a:ln>
                <a:solidFill>
                  <a:srgbClr val="000000"/>
                </a:solidFill>
                <a:effectLst/>
                <a:uLnTx/>
                <a:uFillTx/>
                <a:latin typeface="Calibri"/>
                <a:cs typeface="Calibri"/>
              </a:rPr>
              <a:t>every one</a:t>
            </a:r>
            <a:r>
              <a:rPr kumimoji="0" lang="en-US" sz="1300" b="0" i="0" u="none" strike="noStrike" kern="1200" cap="none" spc="0" normalizeH="0" noProof="0" dirty="0">
                <a:ln>
                  <a:noFill/>
                </a:ln>
                <a:solidFill>
                  <a:srgbClr val="000000"/>
                </a:solidFill>
                <a:effectLst/>
                <a:uLnTx/>
                <a:uFillTx/>
                <a:latin typeface="Calibri"/>
                <a:cs typeface="Calibri"/>
              </a:rPr>
              <a:t>.</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So, good fellows, go back to your people and get them to leave London.’</a:t>
            </a: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algn="ctr">
              <a:defRPr/>
            </a:pPr>
            <a:r>
              <a:rPr kumimoji="0" lang="en-US" sz="1300" b="0" i="0" u="none" strike="noStrike" kern="1200" cap="none" spc="0" normalizeH="0" noProof="0" dirty="0">
                <a:ln>
                  <a:noFill/>
                </a:ln>
                <a:solidFill>
                  <a:srgbClr val="000000"/>
                </a:solidFill>
                <a:effectLst/>
                <a:uLnTx/>
                <a:uFillTx/>
                <a:latin typeface="Calibri"/>
                <a:cs typeface="Calibri"/>
              </a:rPr>
              <a:t>Wat Tyler cast his eyes on a squire who was there carrying the King’s sword.</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Wat Tyler hated that squire because he had annoyed him before.</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Give me that sword,’ said Tyler. ‘No,’ said the squire. ‘It is the King’s sword.</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You are not fit to have it for you are only a knave.’</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‘By my faith,’ said Tyler, ‘I shall never eat meat until I have your head.’</a:t>
            </a:r>
            <a:endParaRPr lang="en-US" sz="1300" b="0" i="0" u="none" strike="noStrike" kern="1200" cap="none" spc="0" normalizeH="0" noProof="0" dirty="0">
              <a:ln>
                <a:noFill/>
              </a:ln>
              <a:solidFill>
                <a:srgbClr val="000000"/>
              </a:solidFill>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algn="ctr">
              <a:defRPr/>
            </a:pPr>
            <a:r>
              <a:rPr kumimoji="0" lang="en-US" sz="1300" b="0" i="0" u="none" strike="noStrike" kern="1200" cap="none" spc="0" normalizeH="0" noProof="0" dirty="0">
                <a:ln>
                  <a:noFill/>
                </a:ln>
                <a:solidFill>
                  <a:srgbClr val="000000"/>
                </a:solidFill>
                <a:effectLst/>
                <a:uLnTx/>
                <a:uFillTx/>
                <a:latin typeface="Calibri"/>
                <a:cs typeface="Calibri"/>
              </a:rPr>
              <a:t>At that moment the Mayor of London arrived with twelve knights, all well-armed, and broke through the crowd.</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He said to Tyler, ‘Ha! Would you dare to speak like that in front of the King?’</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The King began to get angry and told the Mayor, ‘Set hands on him.’</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Tyler said to the Mayor, ‘What have I said to annoy you?’</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‘You lying, stinking, crook,’ said the Mayor, ‘would you speak like that in front of the King?’</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By my life, you’ll pay dearly for it.’</a:t>
            </a:r>
            <a:endParaRPr lang="en-US" sz="1300" b="0" i="0" u="none" strike="noStrike" kern="1200" cap="none" spc="0" normalizeH="0" noProof="0" dirty="0">
              <a:ln>
                <a:noFill/>
              </a:ln>
              <a:solidFill>
                <a:srgbClr val="000000"/>
              </a:solidFill>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algn="ctr">
              <a:defRPr/>
            </a:pPr>
            <a:r>
              <a:rPr kumimoji="0" lang="en-US" sz="1300" b="0" i="0" u="none" strike="noStrike" kern="1200" cap="none" spc="0" normalizeH="0" noProof="0" dirty="0">
                <a:ln>
                  <a:noFill/>
                </a:ln>
                <a:solidFill>
                  <a:srgbClr val="000000"/>
                </a:solidFill>
                <a:effectLst/>
                <a:uLnTx/>
                <a:uFillTx/>
                <a:latin typeface="Calibri"/>
                <a:cs typeface="Calibri"/>
              </a:rPr>
              <a:t>And the Mayor drew out his sword and struck Tyler such a blow on the head that he fell down at the feet of his horse.</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The knights clustered round him so he could not be seen by the rebels. Then a squire called John Standish drew out his sword and put it into Tyler’s belly and so he died.</a:t>
            </a:r>
            <a:endParaRPr lang="en-US" sz="1300" b="0" i="0" u="none" strike="noStrike" kern="1200" cap="none" spc="0" normalizeH="0" noProof="0" dirty="0">
              <a:ln>
                <a:noFill/>
              </a:ln>
              <a:solidFill>
                <a:srgbClr val="000000"/>
              </a:solidFill>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algn="ctr">
              <a:defRPr/>
            </a:pPr>
            <a:r>
              <a:rPr kumimoji="0" lang="en-US" sz="1300" b="0" i="0" u="none" strike="noStrike" kern="1200" cap="none" spc="0" normalizeH="0" noProof="0" dirty="0">
                <a:ln>
                  <a:noFill/>
                </a:ln>
                <a:solidFill>
                  <a:srgbClr val="000000"/>
                </a:solidFill>
                <a:effectLst/>
                <a:uLnTx/>
                <a:uFillTx/>
                <a:latin typeface="Calibri"/>
                <a:cs typeface="Calibri"/>
              </a:rPr>
              <a:t>Seeing their leader killed, the people began to murmur and said ‘Let’s go and kill them all.’</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And they got themselves ready for battle.</a:t>
            </a:r>
            <a:endParaRPr lang="en-US" sz="1300" b="0" i="0" u="none" strike="noStrike" kern="1200" cap="none" spc="0" normalizeH="0" noProof="0" dirty="0">
              <a:ln>
                <a:noFill/>
              </a:ln>
              <a:solidFill>
                <a:srgbClr val="000000"/>
              </a:solidFill>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algn="ctr">
              <a:defRPr/>
            </a:pPr>
            <a:r>
              <a:rPr kumimoji="0" lang="en-US" sz="1300" b="0" i="0" u="none" strike="noStrike" kern="1200" cap="none" spc="0" normalizeH="0" noProof="0" dirty="0">
                <a:ln>
                  <a:noFill/>
                </a:ln>
                <a:solidFill>
                  <a:srgbClr val="000000"/>
                </a:solidFill>
                <a:effectLst/>
                <a:uLnTx/>
                <a:uFillTx/>
                <a:latin typeface="Calibri"/>
                <a:cs typeface="Calibri"/>
              </a:rPr>
              <a:t>The King road alone to these people and said, ‘Sirs, what is the matter?</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You shall have no leader except me.</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I am your king. Be peaceful.’</a:t>
            </a:r>
            <a:endParaRPr lang="en-US" sz="1300" b="0" i="0" u="none" strike="noStrike" kern="1200" cap="none" spc="0" normalizeH="0" noProof="0" dirty="0">
              <a:ln>
                <a:noFill/>
              </a:ln>
              <a:solidFill>
                <a:srgbClr val="000000"/>
              </a:solidFill>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noProof="0" dirty="0">
                <a:ln>
                  <a:noFill/>
                </a:ln>
                <a:solidFill>
                  <a:srgbClr val="000000"/>
                </a:solidFill>
                <a:effectLst/>
                <a:uLnTx/>
                <a:uFillTx/>
                <a:latin typeface="Calibri"/>
                <a:cs typeface="Calibri"/>
              </a:rPr>
              <a:t>Most of the people were ashamed and began to leave.</a:t>
            </a:r>
            <a:endParaRPr lang="en-GB" sz="1300" b="0" i="0" u="none" strike="noStrike" kern="1200" cap="none" spc="0" normalizeH="0" baseline="0" noProof="0">
              <a:ln>
                <a:noFill/>
              </a:ln>
              <a:effectLst/>
              <a:uLnTx/>
              <a:uFillTx/>
              <a:latin typeface="Calibri"/>
              <a:cs typeface="Calibri"/>
            </a:endParaRPr>
          </a:p>
        </p:txBody>
      </p:sp>
      <p:sp>
        <p:nvSpPr>
          <p:cNvPr id="8" name="Rectangle 7"/>
          <p:cNvSpPr/>
          <p:nvPr/>
        </p:nvSpPr>
        <p:spPr>
          <a:xfrm>
            <a:off x="224931" y="262893"/>
            <a:ext cx="8480506" cy="381556"/>
          </a:xfrm>
          <a:prstGeom prst="rect">
            <a:avLst/>
          </a:prstGeom>
        </p:spPr>
        <p:txBody>
          <a:bodyPr wrap="square" lIns="91440" tIns="45720" rIns="91440" bIns="45720" anchor="t">
            <a:spAutoFit/>
          </a:bodyPr>
          <a:lstStyle/>
          <a:p>
            <a:pPr algn="ctr">
              <a:defRPr/>
            </a:pPr>
            <a:r>
              <a:rPr lang="en-GB" dirty="0">
                <a:latin typeface="Calibri" panose="020F0502020204030204"/>
              </a:rPr>
              <a:t>From Froissart’s</a:t>
            </a:r>
            <a:r>
              <a:rPr kumimoji="0" lang="en-GB" sz="1800" b="0" i="0" u="none" strike="noStrike" kern="1200" cap="none" spc="0" normalizeH="0" baseline="0" noProof="0" dirty="0">
                <a:ln>
                  <a:noFill/>
                </a:ln>
                <a:effectLst/>
                <a:uLnTx/>
                <a:uFillTx/>
                <a:latin typeface="Calibri" panose="020F0502020204030204"/>
                <a:ea typeface="+mn-ea"/>
                <a:cs typeface="+mn-cs"/>
              </a:rPr>
              <a:t> </a:t>
            </a:r>
            <a:r>
              <a:rPr lang="en-GB" i="1" dirty="0">
                <a:latin typeface="Calibri" panose="020F0502020204030204"/>
              </a:rPr>
              <a:t>Chronicles</a:t>
            </a:r>
            <a:r>
              <a:rPr lang="en-GB" dirty="0">
                <a:latin typeface="Calibri" panose="020F0502020204030204"/>
              </a:rPr>
              <a:t>:</a:t>
            </a:r>
            <a:endParaRPr kumimoji="0" lang="en-GB" sz="1800" b="0" u="none" strike="noStrike" kern="1200" cap="none" spc="0" normalizeH="0" baseline="0" noProof="0" dirty="0">
              <a:ln>
                <a:noFill/>
              </a:ln>
              <a:effectLst/>
              <a:uLnTx/>
              <a:uFillTx/>
              <a:latin typeface="Calibri" panose="020F0502020204030204"/>
              <a:ea typeface="+mn-ea"/>
              <a:cs typeface="+mn-cs"/>
            </a:endParaRPr>
          </a:p>
        </p:txBody>
      </p:sp>
      <p:sp>
        <p:nvSpPr>
          <p:cNvPr id="5" name="Rectangle 4"/>
          <p:cNvSpPr/>
          <p:nvPr/>
        </p:nvSpPr>
        <p:spPr>
          <a:xfrm>
            <a:off x="227123" y="196931"/>
            <a:ext cx="8492838" cy="551913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249380" y="5880600"/>
            <a:ext cx="899247" cy="814287"/>
            <a:chOff x="4092162" y="3696655"/>
            <a:chExt cx="1753584" cy="1703195"/>
          </a:xfrm>
        </p:grpSpPr>
        <p:sp>
          <p:nvSpPr>
            <p:cNvPr id="7" name="Oval 6"/>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K</a:t>
              </a: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6" name="Rounded Rectangle 15"/>
          <p:cNvSpPr/>
          <p:nvPr/>
        </p:nvSpPr>
        <p:spPr>
          <a:xfrm>
            <a:off x="1493740" y="5785599"/>
            <a:ext cx="7251815" cy="946131"/>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515046" y="5716067"/>
            <a:ext cx="7291491" cy="1015663"/>
          </a:xfrm>
          <a:prstGeom prst="rect">
            <a:avLst/>
          </a:prstGeom>
        </p:spPr>
        <p:txBody>
          <a:bodyPr wrap="square" lIns="91440" tIns="45720" rIns="91440" bIns="45720" anchor="t">
            <a:spAutoFit/>
          </a:bodyPr>
          <a:lstStyle/>
          <a:p>
            <a:pPr algn="ctr"/>
            <a:r>
              <a:rPr lang="en-GB" dirty="0"/>
              <a:t>*</a:t>
            </a:r>
            <a:r>
              <a:rPr lang="en-GB" sz="1400" dirty="0"/>
              <a:t>The guarantees were written promises that the King would give the peasants their freedom and </a:t>
            </a:r>
            <a:r>
              <a:rPr lang="en-GB" sz="1400"/>
              <a:t>they would not be punished.</a:t>
            </a:r>
            <a:endParaRPr lang="en-GB" sz="1400" dirty="0">
              <a:cs typeface="Calibri"/>
            </a:endParaRPr>
          </a:p>
          <a:p>
            <a:r>
              <a:rPr lang="en-GB" sz="1400"/>
              <a:t>Squire: a type of servant				</a:t>
            </a:r>
            <a:endParaRPr lang="en-GB" sz="1400">
              <a:cs typeface="Calibri"/>
            </a:endParaRPr>
          </a:p>
          <a:p>
            <a:r>
              <a:rPr lang="en-GB" sz="1400" dirty="0"/>
              <a:t>Knave: dishonest person</a:t>
            </a:r>
            <a:endParaRPr lang="en-GB" sz="1400" dirty="0">
              <a:cs typeface="Calibri" panose="020F0502020204030204"/>
            </a:endParaRPr>
          </a:p>
        </p:txBody>
      </p:sp>
    </p:spTree>
    <p:extLst>
      <p:ext uri="{BB962C8B-B14F-4D97-AF65-F5344CB8AC3E}">
        <p14:creationId xmlns:p14="http://schemas.microsoft.com/office/powerpoint/2010/main" val="1008390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27123" y="926196"/>
            <a:ext cx="8451272" cy="4524315"/>
          </a:xfrm>
          <a:prstGeom prst="rect">
            <a:avLst/>
          </a:prstGeom>
        </p:spPr>
        <p:txBody>
          <a:bodyPr wrap="square" lIns="91440" tIns="45720" rIns="91440" bIns="45720" anchor="t">
            <a:spAutoFit/>
          </a:bodyPr>
          <a:lstStyle/>
          <a:p>
            <a:pPr algn="ctr">
              <a:defRPr/>
            </a:pPr>
            <a:r>
              <a:rPr kumimoji="0" lang="en-US" sz="3200" b="0" i="0" u="none" strike="noStrike" kern="1200" cap="none" spc="0" normalizeH="0" baseline="0" noProof="0" dirty="0">
                <a:ln>
                  <a:noFill/>
                </a:ln>
                <a:solidFill>
                  <a:srgbClr val="000000"/>
                </a:solidFill>
                <a:effectLst/>
                <a:uLnTx/>
                <a:uFillTx/>
                <a:latin typeface="Calibri"/>
                <a:cs typeface="Calibri"/>
              </a:rPr>
              <a:t>The rebels</a:t>
            </a:r>
            <a:r>
              <a:rPr kumimoji="0" lang="en-US" sz="3200" b="0" i="0" u="none" strike="noStrike" kern="1200" cap="none" spc="0" normalizeH="0" noProof="0" dirty="0">
                <a:ln>
                  <a:noFill/>
                </a:ln>
                <a:solidFill>
                  <a:srgbClr val="000000"/>
                </a:solidFill>
                <a:effectLst/>
                <a:uLnTx/>
                <a:uFillTx/>
                <a:latin typeface="Calibri"/>
                <a:cs typeface="Calibri"/>
              </a:rPr>
              <a:t> returned to the New Temple which belonged to the prior of Clerkenwell</a:t>
            </a:r>
            <a:r>
              <a:rPr lang="en-US" sz="3200" dirty="0">
                <a:solidFill>
                  <a:srgbClr val="000000"/>
                </a:solidFill>
                <a:latin typeface="Calibri"/>
                <a:cs typeface="Calibri"/>
              </a:rPr>
              <a:t>... </a:t>
            </a:r>
            <a:r>
              <a:rPr kumimoji="0" lang="en-US" sz="3200" b="0" i="0" u="none" strike="noStrike" kern="1200" cap="none" spc="0" normalizeH="0" noProof="0" dirty="0">
                <a:ln>
                  <a:noFill/>
                </a:ln>
                <a:solidFill>
                  <a:srgbClr val="000000"/>
                </a:solidFill>
                <a:effectLst/>
                <a:uLnTx/>
                <a:uFillTx/>
                <a:latin typeface="Calibri"/>
                <a:cs typeface="Calibri"/>
              </a:rPr>
              <a:t>and tore up with their axes all the church books, charters and records discovered in the chests and burnt them…One of the criminals chose a fine piece of silver and hid it in his lap; when his fellows saw him carrying it, they threw him, together with his prize, into the fire, saying they were lovers of truth and justice, not robbers and thieves.</a:t>
            </a:r>
            <a:endParaRPr lang="en-GB" sz="3200" b="0" i="0" u="none" strike="noStrike" kern="1200" cap="none" spc="0" normalizeH="0" baseline="0" noProof="0">
              <a:ln>
                <a:noFill/>
              </a:ln>
              <a:effectLst/>
              <a:uLnTx/>
              <a:uFillTx/>
              <a:latin typeface="Calibri"/>
              <a:cs typeface="Calibri"/>
            </a:endParaRPr>
          </a:p>
        </p:txBody>
      </p:sp>
      <p:sp>
        <p:nvSpPr>
          <p:cNvPr id="8" name="Rectangle 7"/>
          <p:cNvSpPr/>
          <p:nvPr/>
        </p:nvSpPr>
        <p:spPr>
          <a:xfrm>
            <a:off x="224931" y="238443"/>
            <a:ext cx="8410236" cy="523220"/>
          </a:xfrm>
          <a:prstGeom prst="rect">
            <a:avLst/>
          </a:prstGeom>
        </p:spPr>
        <p:txBody>
          <a:bodyPr wrap="square" lIns="91440" tIns="45720" rIns="91440" bIns="45720" anchor="t">
            <a:spAutoFit/>
          </a:bodyPr>
          <a:lstStyle/>
          <a:p>
            <a:pPr algn="ctr">
              <a:defRPr/>
            </a:pPr>
            <a:r>
              <a:rPr lang="en-GB" sz="2800" dirty="0">
                <a:latin typeface="Calibri" panose="020F0502020204030204"/>
              </a:rPr>
              <a:t>From Henry</a:t>
            </a:r>
            <a:r>
              <a:rPr kumimoji="0" lang="en-GB" sz="2800" b="0" i="0" u="none" strike="noStrike" kern="1200" cap="none" spc="0" normalizeH="0" baseline="0" noProof="0" dirty="0">
                <a:ln>
                  <a:noFill/>
                </a:ln>
                <a:effectLst/>
                <a:uLnTx/>
                <a:uFillTx/>
                <a:latin typeface="Calibri" panose="020F0502020204030204"/>
                <a:ea typeface="+mn-ea"/>
                <a:cs typeface="+mn-cs"/>
              </a:rPr>
              <a:t> </a:t>
            </a:r>
            <a:r>
              <a:rPr lang="en-GB" sz="2800" dirty="0">
                <a:latin typeface="Calibri" panose="020F0502020204030204"/>
              </a:rPr>
              <a:t>Knighton’s chronicle:</a:t>
            </a:r>
            <a:endParaRPr lang="en-GB" sz="2800" b="0" strike="noStrike" kern="1200" cap="none" spc="0" normalizeH="0" baseline="0" noProof="0" dirty="0">
              <a:ln>
                <a:noFill/>
              </a:ln>
              <a:effectLst/>
              <a:uLnTx/>
              <a:uFillTx/>
              <a:latin typeface="Calibri" panose="020F0502020204030204"/>
              <a:cs typeface="Calibri" panose="020F0502020204030204"/>
            </a:endParaRPr>
          </a:p>
        </p:txBody>
      </p:sp>
      <p:sp>
        <p:nvSpPr>
          <p:cNvPr id="5" name="Rectangle 4"/>
          <p:cNvSpPr/>
          <p:nvPr/>
        </p:nvSpPr>
        <p:spPr>
          <a:xfrm>
            <a:off x="227123" y="196931"/>
            <a:ext cx="8492838" cy="551913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249380" y="5880600"/>
            <a:ext cx="899247" cy="814287"/>
            <a:chOff x="4092162" y="3696655"/>
            <a:chExt cx="1753584" cy="1703195"/>
          </a:xfrm>
        </p:grpSpPr>
        <p:sp>
          <p:nvSpPr>
            <p:cNvPr id="7" name="Oval 6"/>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Arial Rounded MT Bold" panose="020F0704030504030204" pitchFamily="34" charset="0"/>
                </a:rPr>
                <a:t>L</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6" name="Rounded Rectangle 15"/>
          <p:cNvSpPr/>
          <p:nvPr/>
        </p:nvSpPr>
        <p:spPr>
          <a:xfrm>
            <a:off x="1493740" y="6058610"/>
            <a:ext cx="7251815" cy="400110"/>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493740" y="6058609"/>
            <a:ext cx="7291491" cy="400110"/>
          </a:xfrm>
          <a:prstGeom prst="rect">
            <a:avLst/>
          </a:prstGeom>
        </p:spPr>
        <p:txBody>
          <a:bodyPr wrap="square" lIns="91440" tIns="45720" rIns="91440" bIns="45720" anchor="t">
            <a:spAutoFit/>
          </a:bodyPr>
          <a:lstStyle/>
          <a:p>
            <a:pPr algn="ctr"/>
            <a:r>
              <a:rPr lang="en-GB" sz="2000" dirty="0"/>
              <a:t>Clerkenwell and New Temple are both places in London</a:t>
            </a:r>
            <a:r>
              <a:rPr lang="en-GB" sz="1400" dirty="0"/>
              <a:t>.</a:t>
            </a:r>
            <a:endParaRPr lang="en-GB" sz="1400" dirty="0">
              <a:cs typeface="Calibri"/>
            </a:endParaRPr>
          </a:p>
        </p:txBody>
      </p:sp>
    </p:spTree>
    <p:extLst>
      <p:ext uri="{BB962C8B-B14F-4D97-AF65-F5344CB8AC3E}">
        <p14:creationId xmlns:p14="http://schemas.microsoft.com/office/powerpoint/2010/main" val="3641133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Optional challenging sources</a:t>
            </a:r>
            <a:endParaRPr lang="en-US"/>
          </a:p>
        </p:txBody>
      </p:sp>
    </p:spTree>
    <p:extLst>
      <p:ext uri="{BB962C8B-B14F-4D97-AF65-F5344CB8AC3E}">
        <p14:creationId xmlns:p14="http://schemas.microsoft.com/office/powerpoint/2010/main" val="682476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Ref: JUST 1/103, 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657" y="4753090"/>
            <a:ext cx="2443995" cy="18278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9413" y="199658"/>
            <a:ext cx="5796741" cy="5447645"/>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effectLst/>
                <a:uLnTx/>
                <a:uFillTx/>
                <a:latin typeface="Calibri" panose="020F0502020204030204"/>
                <a:ea typeface="+mn-ea"/>
                <a:cs typeface="+mn-cs"/>
              </a:rPr>
              <a:t>Pleas held before Hugh la Zouche and his associates, justices of the lord king appointed to subdue, punish and chastise rebels and disturbers of the peace in the aforesaid county [Cambridgeshire] on Tuesday immediately before the feast of St Margaret the Virgin, in the fifth year of the reign of King Richard the Second [16 July 1381</a:t>
            </a:r>
            <a:r>
              <a:rPr lang="en-US" sz="1100" i="1" dirty="0">
                <a:latin typeface="Calibri" panose="020F0502020204030204"/>
              </a:rPr>
              <a:t>]:</a:t>
            </a:r>
            <a:endParaRPr lang="en-US" dirty="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John Shirley of the county of Nottingham was arrested on the grounds that he was clearly wandering through divers counties at the time of the [recent] disturbance, rebellion and mayhem, spreading lies and falsehoods from region to region, likely to cause trouble and to breach the </a:t>
            </a:r>
            <a:r>
              <a:rPr lang="en-US" sz="1100" dirty="0">
                <a:latin typeface="Calibri" panose="020F0502020204030204"/>
              </a:rPr>
              <a:t>king</a:t>
            </a:r>
            <a:r>
              <a:rPr lang="en-GB" sz="1100" dirty="0">
                <a:latin typeface="Calibri" panose="020F0502020204030204"/>
              </a:rPr>
              <a:t>’</a:t>
            </a:r>
            <a:r>
              <a:rPr lang="en-US" sz="1100" dirty="0">
                <a:latin typeface="Calibri" panose="020F0502020204030204"/>
              </a:rPr>
              <a:t>s</a:t>
            </a:r>
            <a:r>
              <a:rPr kumimoji="0" lang="en-US" sz="1100" b="0" i="0" u="none" strike="noStrike" kern="1200" cap="none" spc="0" normalizeH="0" baseline="0" noProof="0" dirty="0">
                <a:ln>
                  <a:noFill/>
                </a:ln>
                <a:effectLst/>
                <a:uLnTx/>
                <a:uFillTx/>
                <a:latin typeface="Calibri" panose="020F0502020204030204"/>
                <a:ea typeface="+mn-ea"/>
                <a:cs typeface="+mn-cs"/>
              </a:rPr>
              <a:t> peace and alarm and disturb the people, and for making derogatory statements after the proclamation of the </a:t>
            </a:r>
            <a:r>
              <a:rPr lang="en-US" sz="1100" dirty="0">
                <a:latin typeface="Calibri" panose="020F0502020204030204"/>
              </a:rPr>
              <a:t>king</a:t>
            </a:r>
            <a:r>
              <a:rPr lang="en-GB" sz="1100" dirty="0">
                <a:latin typeface="Calibri" panose="020F0502020204030204"/>
              </a:rPr>
              <a:t>’</a:t>
            </a:r>
            <a:r>
              <a:rPr lang="en-US" sz="1100" dirty="0">
                <a:latin typeface="Calibri" panose="020F0502020204030204"/>
              </a:rPr>
              <a:t>s</a:t>
            </a:r>
            <a:r>
              <a:rPr kumimoji="0" lang="en-US" sz="1100" b="0" i="0" u="none" strike="noStrike" kern="1200" cap="none" spc="0" normalizeH="0" baseline="0" noProof="0" dirty="0">
                <a:ln>
                  <a:noFill/>
                </a:ln>
                <a:effectLst/>
                <a:uLnTx/>
                <a:uFillTx/>
                <a:latin typeface="Calibri" panose="020F0502020204030204"/>
                <a:ea typeface="+mn-ea"/>
                <a:cs typeface="+mn-cs"/>
              </a:rPr>
              <a:t> peace on the abovementioned day and year. While the justices of the lord king were present and resident in the town, he said in an inn in Bridge Street in Cambridge, where many people had gathered to hear fresh falsehoods from him, that the stewards of the lord king, his justices and many of his officials were more worthy to be drawn and hanged and suffer the other punishments and tortures prescribed by the law than the priest, John Ball, who had been convicted by law as a traitor and a felon, because he said that [Ball] had been condemned to death by the said ministers, with the assent of the king, falsely, unjustly and maliciously, simply for being a true and honest man, speaking out about the councils and courts of the realm and telling of the injustices and oppressions inflicted by the king and the said ministers upon the people, and his death will not go unpunished, but within a short time will be repaid by the king and his officials and ministers. These words and threats were both injurious to the crown and made to the manifest contempt and alarm of the people. Whereupon the said John Shirley was immediately taken by the sheriff before the said justices in Cambridge castle, where he was interrogated about these matters and closely examined concerning the conduct of his life and his place of residence and also with respect to his status. This information was acknowledged by him before the justices, and it was clearly established that he was of low bearing and estate. In addition trustworthy witnesses were questioned who had been present at the time that he had spoken these lies, evil words, threats and falsehoods, and after they had been sworn to tell the truth about these matters, they gave evidence that all the things that he was alleged to have said, had indeed been said by him, and when he was examined separately, he did not deny the allegations. Therefore, by judgement of the said commissioners, he was hanged. And the escheator was ordered to inquire diligently into his lands and tenements, goods and chattels, and to dispose of them accordingly on behalf of the king.</a:t>
            </a:r>
            <a:endParaRPr lang="en-US" sz="1100" b="0" i="0" u="none" strike="noStrike" kern="1200" cap="none" spc="0" normalizeH="0" baseline="0" noProof="0" dirty="0">
              <a:ln>
                <a:noFill/>
              </a:ln>
              <a:effectLst/>
              <a:uLnTx/>
              <a:uFillTx/>
              <a:latin typeface="Calibri" panose="020F0502020204030204"/>
              <a:cs typeface="Calibri" panose="020F0502020204030204"/>
            </a:endParaRPr>
          </a:p>
        </p:txBody>
      </p:sp>
      <p:sp>
        <p:nvSpPr>
          <p:cNvPr id="7" name="Rectangle 6"/>
          <p:cNvSpPr/>
          <p:nvPr/>
        </p:nvSpPr>
        <p:spPr>
          <a:xfrm>
            <a:off x="6442295" y="4301520"/>
            <a:ext cx="2439063" cy="300082"/>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effectLst/>
                <a:uLnTx/>
                <a:uFillTx/>
                <a:latin typeface="Calibri" panose="020F0502020204030204"/>
                <a:ea typeface="+mn-ea"/>
                <a:cs typeface="+mn-cs"/>
              </a:rPr>
              <a:t>Original </a:t>
            </a:r>
            <a:r>
              <a:rPr lang="en-GB" sz="1350" dirty="0">
                <a:latin typeface="Calibri" panose="020F0502020204030204"/>
              </a:rPr>
              <a:t>source</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75558" y="209256"/>
            <a:ext cx="5796741" cy="536491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189413" y="5751373"/>
            <a:ext cx="899247" cy="814287"/>
            <a:chOff x="4092162" y="3696655"/>
            <a:chExt cx="1753584" cy="1703195"/>
          </a:xfrm>
        </p:grpSpPr>
        <p:sp>
          <p:nvSpPr>
            <p:cNvPr id="9" name="Oval 8"/>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noProof="0" dirty="0" err="1">
                  <a:solidFill>
                    <a:prstClr val="black"/>
                  </a:solidFill>
                  <a:latin typeface="Arial Rounded MT Bold" panose="020F0704030504030204" pitchFamily="34" charset="0"/>
                </a:rPr>
                <a:t>i</a:t>
              </a:r>
              <a:endParaRPr kumimoji="0" lang="en-GB" sz="4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10" name="Group 9"/>
            <p:cNvGrpSpPr/>
            <p:nvPr/>
          </p:nvGrpSpPr>
          <p:grpSpPr>
            <a:xfrm>
              <a:off x="4092162" y="3696655"/>
              <a:ext cx="1753584" cy="1703195"/>
              <a:chOff x="3975437" y="4315028"/>
              <a:chExt cx="1753584" cy="1703195"/>
            </a:xfrm>
          </p:grpSpPr>
          <p:sp>
            <p:nvSpPr>
              <p:cNvPr id="11" name="Oval 10"/>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p:cNvGrpSpPr/>
              <p:nvPr/>
            </p:nvGrpSpPr>
            <p:grpSpPr>
              <a:xfrm>
                <a:off x="4016206" y="4315028"/>
                <a:ext cx="1712815" cy="1703195"/>
                <a:chOff x="4016206" y="4315028"/>
                <a:chExt cx="1712815" cy="1703195"/>
              </a:xfrm>
            </p:grpSpPr>
            <p:sp>
              <p:nvSpPr>
                <p:cNvPr id="13" name="Oval 12"/>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296794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2116" y="1706105"/>
            <a:ext cx="3718166" cy="4832092"/>
          </a:xfrm>
          <a:prstGeom prst="rect">
            <a:avLst/>
          </a:prstGeom>
          <a:noFill/>
        </p:spPr>
        <p:txBody>
          <a:bodyPr wrap="square" lIns="91440" tIns="45720" rIns="91440" bIns="45720" rtlCol="0" anchor="t">
            <a:spAutoFit/>
          </a:bodyPr>
          <a:lstStyle/>
          <a:p>
            <a:pPr algn="ctr"/>
            <a:r>
              <a:rPr lang="en-US" sz="2800" dirty="0">
                <a:solidFill>
                  <a:srgbClr val="121212"/>
                </a:solidFill>
              </a:rPr>
              <a:t>This shows the murder of Simon of Sudbury, </a:t>
            </a:r>
            <a:r>
              <a:rPr lang="en-US" sz="2800" dirty="0">
                <a:solidFill>
                  <a:srgbClr val="00B050"/>
                </a:solidFill>
              </a:rPr>
              <a:t>Lord Chancellor </a:t>
            </a:r>
            <a:r>
              <a:rPr lang="en-US" sz="2800" dirty="0"/>
              <a:t>and </a:t>
            </a:r>
            <a:r>
              <a:rPr lang="en-US" sz="2800" dirty="0">
                <a:solidFill>
                  <a:srgbClr val="00B050"/>
                </a:solidFill>
              </a:rPr>
              <a:t>Archbishop</a:t>
            </a:r>
            <a:r>
              <a:rPr lang="en-US" sz="2800" dirty="0"/>
              <a:t> of Canterbury</a:t>
            </a:r>
            <a:r>
              <a:rPr lang="en-US" sz="2800" dirty="0">
                <a:solidFill>
                  <a:srgbClr val="121212"/>
                </a:solidFill>
              </a:rPr>
              <a:t>. He was dragged from the Tower of London to Tower Hill nearby and beheaded. The </a:t>
            </a:r>
            <a:r>
              <a:rPr lang="en-US" sz="2800" dirty="0">
                <a:solidFill>
                  <a:srgbClr val="00B050"/>
                </a:solidFill>
              </a:rPr>
              <a:t>Prior</a:t>
            </a:r>
            <a:r>
              <a:rPr lang="en-US" sz="2800" dirty="0">
                <a:solidFill>
                  <a:srgbClr val="121212"/>
                </a:solidFill>
              </a:rPr>
              <a:t> of St John</a:t>
            </a:r>
            <a:r>
              <a:rPr lang="en-US" sz="2800" dirty="0"/>
              <a:t>’</a:t>
            </a:r>
            <a:r>
              <a:rPr lang="en-US" sz="2800" dirty="0">
                <a:solidFill>
                  <a:srgbClr val="121212"/>
                </a:solidFill>
              </a:rPr>
              <a:t>s and a </a:t>
            </a:r>
            <a:r>
              <a:rPr lang="en-US" sz="2800" dirty="0">
                <a:solidFill>
                  <a:srgbClr val="00B050"/>
                </a:solidFill>
              </a:rPr>
              <a:t>Franciscan</a:t>
            </a:r>
            <a:r>
              <a:rPr lang="en-US" sz="2800" dirty="0">
                <a:solidFill>
                  <a:srgbClr val="121212"/>
                </a:solidFill>
              </a:rPr>
              <a:t> </a:t>
            </a:r>
            <a:r>
              <a:rPr lang="en-US" sz="2800" dirty="0">
                <a:solidFill>
                  <a:srgbClr val="00B050"/>
                </a:solidFill>
              </a:rPr>
              <a:t>friar</a:t>
            </a:r>
            <a:r>
              <a:rPr lang="en-US" sz="2800" dirty="0">
                <a:solidFill>
                  <a:srgbClr val="121212"/>
                </a:solidFill>
              </a:rPr>
              <a:t> were also murdered.</a:t>
            </a:r>
            <a:endParaRPr lang="en-GB" sz="2800" dirty="0">
              <a:cs typeface="Calibri" panose="020F0502020204030204"/>
            </a:endParaRPr>
          </a:p>
        </p:txBody>
      </p:sp>
      <p:pic>
        <p:nvPicPr>
          <p:cNvPr id="6" name="Picture 2" descr="&lt;p&gt;Simon of Sudbury, Archbishop of Canterbury, was killed in the Peasants' Revolt. He was dragged from the Tower of London to Tower Hill nearby and beheaded. &quot;They also murdered the Prior of St John's, and a Franciscan friar, a doctor of physic, as represented in the illumination&quot; (Humphreys, loc. cit.). In the present depiction two of the turrets of the Tower of London are shown in the left background&lt;/p&gt;"/>
          <p:cNvPicPr>
            <a:picLocks noChangeAspect="1" noChangeArrowheads="1"/>
          </p:cNvPicPr>
          <p:nvPr/>
        </p:nvPicPr>
        <p:blipFill rotWithShape="1">
          <a:blip r:embed="rId3">
            <a:extLst>
              <a:ext uri="{28A0092B-C50C-407E-A947-70E740481C1C}">
                <a14:useLocalDpi xmlns:a14="http://schemas.microsoft.com/office/drawing/2010/main" val="0"/>
              </a:ext>
            </a:extLst>
          </a:blip>
          <a:srcRect l="40947" t="22544" r="13195" b="36882"/>
          <a:stretch/>
        </p:blipFill>
        <p:spPr bwMode="auto">
          <a:xfrm>
            <a:off x="213597" y="368926"/>
            <a:ext cx="4829458" cy="59487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62116" y="321110"/>
            <a:ext cx="3893127" cy="1384995"/>
          </a:xfrm>
          <a:prstGeom prst="rect">
            <a:avLst/>
          </a:prstGeom>
          <a:noFill/>
        </p:spPr>
        <p:txBody>
          <a:bodyPr wrap="square" lIns="91440" tIns="45720" rIns="91440" bIns="45720" rtlCol="0" anchor="t">
            <a:spAutoFit/>
          </a:bodyPr>
          <a:lstStyle/>
          <a:p>
            <a:pPr algn="ctr"/>
            <a:r>
              <a:rPr lang="en-GB" sz="2800" dirty="0"/>
              <a:t>This </a:t>
            </a:r>
            <a:r>
              <a:rPr lang="en-GB" sz="2800" i="1" dirty="0">
                <a:solidFill>
                  <a:srgbClr val="00B050"/>
                </a:solidFill>
              </a:rPr>
              <a:t>illumination</a:t>
            </a:r>
            <a:r>
              <a:rPr lang="en-GB" sz="2800" i="1" dirty="0"/>
              <a:t>  </a:t>
            </a:r>
            <a:r>
              <a:rPr lang="en-GB" sz="2800" dirty="0"/>
              <a:t>is from </a:t>
            </a:r>
            <a:r>
              <a:rPr lang="en-GB" sz="2800" i="1" dirty="0">
                <a:solidFill>
                  <a:srgbClr val="00B050"/>
                </a:solidFill>
              </a:rPr>
              <a:t>chronicles</a:t>
            </a:r>
            <a:r>
              <a:rPr lang="en-GB" sz="2800" dirty="0"/>
              <a:t> by Jean Froissart.</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378547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339634" y="512618"/>
            <a:ext cx="8291745" cy="49183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209114" y="5808186"/>
            <a:ext cx="899247" cy="814287"/>
            <a:chOff x="4092162" y="3696655"/>
            <a:chExt cx="1753584" cy="1703195"/>
          </a:xfrm>
        </p:grpSpPr>
        <p:sp>
          <p:nvSpPr>
            <p:cNvPr id="6" name="Oval 5"/>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noProof="0" dirty="0">
                  <a:solidFill>
                    <a:prstClr val="black"/>
                  </a:solidFill>
                  <a:latin typeface="Arial Rounded MT Bold" panose="020F0704030504030204" pitchFamily="34" charset="0"/>
                </a:rPr>
                <a:t>ii</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7" name="Group 6"/>
            <p:cNvGrpSpPr/>
            <p:nvPr/>
          </p:nvGrpSpPr>
          <p:grpSpPr>
            <a:xfrm>
              <a:off x="4092162" y="3696655"/>
              <a:ext cx="1753584" cy="1703195"/>
              <a:chOff x="3975437" y="4315028"/>
              <a:chExt cx="1753584" cy="1703195"/>
            </a:xfrm>
          </p:grpSpPr>
          <p:sp>
            <p:nvSpPr>
              <p:cNvPr id="8" name="Oval 7"/>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4016206" y="4315028"/>
                <a:ext cx="1712815" cy="1703195"/>
                <a:chOff x="4016206" y="4315028"/>
                <a:chExt cx="1712815" cy="1703195"/>
              </a:xfrm>
            </p:grpSpPr>
            <p:sp>
              <p:nvSpPr>
                <p:cNvPr id="10" name="Oval 9"/>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2" name="TextBox 1">
            <a:extLst>
              <a:ext uri="{FF2B5EF4-FFF2-40B4-BE49-F238E27FC236}">
                <a16:creationId xmlns:a16="http://schemas.microsoft.com/office/drawing/2014/main" id="{FB9C6E73-063C-A054-D0AD-AB788ABA8032}"/>
              </a:ext>
            </a:extLst>
          </p:cNvPr>
          <p:cNvSpPr txBox="1"/>
          <p:nvPr/>
        </p:nvSpPr>
        <p:spPr>
          <a:xfrm>
            <a:off x="339634" y="512618"/>
            <a:ext cx="8291745" cy="4985980"/>
          </a:xfrm>
          <a:prstGeom prst="rect">
            <a:avLst/>
          </a:prstGeom>
          <a:noFill/>
        </p:spPr>
        <p:txBody>
          <a:bodyPr wrap="square" rtlCol="0">
            <a:spAutoFit/>
          </a:bodyPr>
          <a:lstStyle/>
          <a:p>
            <a:r>
              <a:rPr lang="en-GB" sz="2400" b="1" dirty="0"/>
              <a:t>Petition of tenants of </a:t>
            </a:r>
            <a:r>
              <a:rPr lang="en-GB" sz="2400" b="1" dirty="0" err="1"/>
              <a:t>Cadney</a:t>
            </a:r>
            <a:r>
              <a:rPr lang="en-GB" sz="2400" b="1" dirty="0"/>
              <a:t> and </a:t>
            </a:r>
            <a:r>
              <a:rPr lang="en-GB" sz="2400" b="1" dirty="0" err="1"/>
              <a:t>Howsham</a:t>
            </a:r>
            <a:r>
              <a:rPr lang="en-GB" sz="2400" b="1" dirty="0"/>
              <a:t> in Lincolnshire conc. dispute with the Prior of Newstead</a:t>
            </a:r>
          </a:p>
          <a:p>
            <a:endParaRPr lang="en-GB" dirty="0"/>
          </a:p>
          <a:p>
            <a:r>
              <a:rPr lang="en-GB" dirty="0"/>
              <a:t>Likewise the said Prior, on the day before the Decollation of St John the Baptist in the fourth year of our lord the king that now is [28 August 1380] he came with force and arms with a great multitude of men arrayed for war and took the carts and ploughs from each of the tenants with all their equipment and carried them off to the castle of Somerton… of his said lordship and withheld them wrongfully until the Friday in the week of the following Christmas.</a:t>
            </a:r>
          </a:p>
          <a:p>
            <a:endParaRPr lang="en-GB" dirty="0"/>
          </a:p>
          <a:p>
            <a:r>
              <a:rPr lang="en-GB" dirty="0"/>
              <a:t>Likewise since by various acts the said Prior has come to many of the said tenants and taken their ploughs with equipment and withheld them for a long time, so that their lands are not prepared or tended, to the great ruin of the said tenants always. For which reason the said poor tenants beseech if you please and as a work of charity to have the said Prior appear before you to respond to the wrongs and crimes aforesaid, understanding that the common law cannot at all suffer to those for their poverty, and the great power and maintenance that the said Prior has in these matters.</a:t>
            </a:r>
          </a:p>
        </p:txBody>
      </p:sp>
    </p:spTree>
    <p:extLst>
      <p:ext uri="{BB962C8B-B14F-4D97-AF65-F5344CB8AC3E}">
        <p14:creationId xmlns:p14="http://schemas.microsoft.com/office/powerpoint/2010/main" val="2111816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0946" y="287771"/>
          <a:ext cx="8118763" cy="4351338"/>
        </p:xfrm>
        <a:graphic>
          <a:graphicData uri="http://schemas.openxmlformats.org/drawingml/2006/table">
            <a:tbl>
              <a:tblPr/>
              <a:tblGrid>
                <a:gridCol w="8118763">
                  <a:extLst>
                    <a:ext uri="{9D8B030D-6E8A-4147-A177-3AD203B41FA5}">
                      <a16:colId xmlns:a16="http://schemas.microsoft.com/office/drawing/2014/main" val="3639360107"/>
                    </a:ext>
                  </a:extLst>
                </a:gridCol>
              </a:tblGrid>
              <a:tr h="166567">
                <a:tc>
                  <a:txBody>
                    <a:bodyPr/>
                    <a:lstStyle/>
                    <a:p>
                      <a:pPr algn="ctr"/>
                      <a:endParaRPr lang="en-US" sz="400" b="1" dirty="0">
                        <a:solidFill>
                          <a:srgbClr val="006600"/>
                        </a:solidFill>
                        <a:effectLst/>
                        <a:latin typeface="Arial" panose="020B0604020202020204" pitchFamily="34" charset="0"/>
                      </a:endParaRPr>
                    </a:p>
                  </a:txBody>
                  <a:tcPr marL="21465" marR="21465" marT="21465" marB="21465" anchor="ctr">
                    <a:lnL>
                      <a:noFill/>
                    </a:lnL>
                    <a:lnR>
                      <a:noFill/>
                    </a:lnR>
                    <a:lnT>
                      <a:noFill/>
                    </a:lnT>
                    <a:lnB>
                      <a:noFill/>
                    </a:lnB>
                    <a:solidFill>
                      <a:srgbClr val="FFFFFF"/>
                    </a:solidFill>
                  </a:tcPr>
                </a:tc>
                <a:extLst>
                  <a:ext uri="{0D108BD9-81ED-4DB2-BD59-A6C34878D82A}">
                    <a16:rowId xmlns:a16="http://schemas.microsoft.com/office/drawing/2014/main" val="616661064"/>
                  </a:ext>
                </a:extLst>
              </a:tr>
              <a:tr h="4184771">
                <a:tc>
                  <a:txBody>
                    <a:bodyPr/>
                    <a:lstStyle/>
                    <a:p>
                      <a:endParaRPr lang="en-GB" sz="1200" dirty="0">
                        <a:solidFill>
                          <a:srgbClr val="000000"/>
                        </a:solidFill>
                        <a:effectLst/>
                        <a:latin typeface="Arial" panose="020B0604020202020204" pitchFamily="34" charset="0"/>
                      </a:endParaRPr>
                    </a:p>
                  </a:txBody>
                  <a:tcPr marL="21465" marR="21465" marT="21465" marB="21465" anchor="ctr">
                    <a:lnL>
                      <a:noFill/>
                    </a:lnL>
                    <a:lnR>
                      <a:noFill/>
                    </a:lnR>
                    <a:lnT>
                      <a:noFill/>
                    </a:lnT>
                    <a:lnB>
                      <a:noFill/>
                    </a:lnB>
                    <a:solidFill>
                      <a:srgbClr val="FFFFFF"/>
                    </a:solidFill>
                  </a:tcPr>
                </a:tc>
                <a:extLst>
                  <a:ext uri="{0D108BD9-81ED-4DB2-BD59-A6C34878D82A}">
                    <a16:rowId xmlns:a16="http://schemas.microsoft.com/office/drawing/2014/main" val="2671668353"/>
                  </a:ext>
                </a:extLst>
              </a:tr>
            </a:tbl>
          </a:graphicData>
        </a:graphic>
      </p:graphicFrame>
      <p:sp>
        <p:nvSpPr>
          <p:cNvPr id="5" name="Rectangle 4"/>
          <p:cNvSpPr/>
          <p:nvPr/>
        </p:nvSpPr>
        <p:spPr>
          <a:xfrm>
            <a:off x="415635" y="1554816"/>
            <a:ext cx="8132619" cy="3170099"/>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cs typeface="Calibri"/>
              </a:rPr>
              <a:t>And furthermore they all rode armed through the peaceful countryside raising the aforesaid commons against the King and his laws to the Temple of the Priory of St John in England at Cressy and to the house of John Sewale of Coggeshalle, and they levelled the houses of the aforesaid Prior and John and feloniously came upon and took away their goods and chattels. </a:t>
            </a:r>
            <a:r>
              <a:rPr lang="en-US" sz="2000" dirty="0">
                <a:solidFill>
                  <a:srgbClr val="000000"/>
                </a:solidFill>
                <a:latin typeface="Calibri"/>
                <a:cs typeface="Calibri"/>
              </a:rPr>
              <a:t>Moreover</a:t>
            </a:r>
            <a:r>
              <a:rPr kumimoji="0" lang="en-US" sz="2000" b="0" i="0" u="none" strike="noStrike" kern="1200" cap="none" spc="0" normalizeH="0" baseline="0" noProof="0" dirty="0">
                <a:ln>
                  <a:noFill/>
                </a:ln>
                <a:solidFill>
                  <a:srgbClr val="000000"/>
                </a:solidFill>
                <a:effectLst/>
                <a:uLnTx/>
                <a:uFillTx/>
                <a:latin typeface="Calibri"/>
                <a:cs typeface="Calibri"/>
              </a:rPr>
              <a:t>, they say that on Friday next after the Feast of the Holy Trinity in the fourth year of the reign of the aforesaid King Richard II, John Wiltshire of Lesser Burstede freely and without compulsion lopped off the head of a certain esquire of the Duke of Lancaster called Grenefeld in the City of London.</a:t>
            </a:r>
            <a:endParaRPr lang="en-GB" sz="2000" b="0" i="0" u="none" strike="noStrike" kern="1200" cap="none" spc="0" normalizeH="0" baseline="0" noProof="0" dirty="0">
              <a:ln>
                <a:noFill/>
              </a:ln>
              <a:solidFill>
                <a:prstClr val="black"/>
              </a:solidFill>
              <a:effectLst/>
              <a:uLnTx/>
              <a:uFillTx/>
              <a:latin typeface="Calibri"/>
              <a:cs typeface="Calibri"/>
            </a:endParaRPr>
          </a:p>
        </p:txBody>
      </p:sp>
      <p:sp>
        <p:nvSpPr>
          <p:cNvPr id="6" name="Rectangle 5"/>
          <p:cNvSpPr/>
          <p:nvPr/>
        </p:nvSpPr>
        <p:spPr>
          <a:xfrm>
            <a:off x="323273" y="598144"/>
            <a:ext cx="8225311" cy="369332"/>
          </a:xfrm>
          <a:prstGeom prst="rect">
            <a:avLst/>
          </a:prstGeom>
        </p:spPr>
        <p:txBody>
          <a:bodyPr wrap="square" lIns="91440" tIns="45720" rIns="91440" bIns="45720" anchor="t">
            <a:spAutoFit/>
          </a:bodyPr>
          <a:lstStyle/>
          <a:p>
            <a:pPr algn="ctr">
              <a:defRPr/>
            </a:pPr>
            <a:r>
              <a:rPr kumimoji="0" lang="en-GB" sz="1800" b="0" i="0" u="none" strike="noStrike" kern="1200" cap="none" spc="0" normalizeH="0" baseline="0" noProof="0" dirty="0">
                <a:ln>
                  <a:noFill/>
                </a:ln>
                <a:effectLst/>
                <a:uLnTx/>
                <a:uFillTx/>
                <a:latin typeface="Calibri" panose="020F0502020204030204"/>
                <a:ea typeface="+mn-ea"/>
                <a:cs typeface="+mn-cs"/>
              </a:rPr>
              <a:t>Inquisition into offences committed in Essex, 1381</a:t>
            </a:r>
            <a:r>
              <a:rPr lang="en-GB" dirty="0">
                <a:latin typeface="Calibri" panose="020F0502020204030204"/>
              </a:rPr>
              <a:t>:  </a:t>
            </a:r>
            <a:endParaRPr kumimoji="0" lang="en-GB" sz="1800" b="0" i="0" u="none" strike="noStrike" kern="1200" cap="none" spc="0" normalizeH="0" baseline="0" noProof="0" dirty="0">
              <a:ln>
                <a:noFill/>
              </a:ln>
              <a:effectLst/>
              <a:uLnTx/>
              <a:uFillTx/>
              <a:latin typeface="Calibri" panose="020F0502020204030204"/>
              <a:ea typeface="+mn-ea"/>
              <a:cs typeface="+mn-cs"/>
            </a:endParaRPr>
          </a:p>
        </p:txBody>
      </p:sp>
      <p:pic>
        <p:nvPicPr>
          <p:cNvPr id="1026" name="Picture 2" descr="Inquisition into offences committed in Essex, 1381 - opens new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794" y="5272631"/>
            <a:ext cx="2095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645631" y="4863557"/>
            <a:ext cx="2098895" cy="300082"/>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effectLst/>
                <a:uLnTx/>
                <a:uFillTx/>
                <a:latin typeface="Calibri" panose="020F0502020204030204"/>
                <a:ea typeface="+mn-ea"/>
                <a:cs typeface="+mn-cs"/>
              </a:rPr>
              <a:t>Original </a:t>
            </a:r>
            <a:r>
              <a:rPr lang="en-GB" sz="1350" dirty="0">
                <a:latin typeface="Calibri" panose="020F0502020204030204"/>
              </a:rPr>
              <a:t>source</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284016" y="558801"/>
            <a:ext cx="8382000" cy="415636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249379" y="5815556"/>
            <a:ext cx="899247" cy="814287"/>
            <a:chOff x="4092162" y="3696655"/>
            <a:chExt cx="1753584" cy="1703195"/>
          </a:xfrm>
        </p:grpSpPr>
        <p:sp>
          <p:nvSpPr>
            <p:cNvPr id="10" name="Oval 9"/>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noProof="0" dirty="0">
                  <a:solidFill>
                    <a:prstClr val="black"/>
                  </a:solidFill>
                  <a:latin typeface="Arial Rounded MT Bold" panose="020F0704030504030204" pitchFamily="34" charset="0"/>
                </a:rPr>
                <a:t>iii</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11" name="Group 10"/>
            <p:cNvGrpSpPr/>
            <p:nvPr/>
          </p:nvGrpSpPr>
          <p:grpSpPr>
            <a:xfrm>
              <a:off x="4092162" y="3696655"/>
              <a:ext cx="1753584" cy="1703195"/>
              <a:chOff x="3975437" y="4315028"/>
              <a:chExt cx="1753584" cy="1703195"/>
            </a:xfrm>
          </p:grpSpPr>
          <p:sp>
            <p:nvSpPr>
              <p:cNvPr id="12" name="Oval 11"/>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p:cNvGrpSpPr/>
              <p:nvPr/>
            </p:nvGrpSpPr>
            <p:grpSpPr>
              <a:xfrm>
                <a:off x="4016206" y="4315028"/>
                <a:ext cx="1712815" cy="1703195"/>
                <a:chOff x="4016206" y="4315028"/>
                <a:chExt cx="1712815" cy="1703195"/>
              </a:xfrm>
            </p:grpSpPr>
            <p:sp>
              <p:nvSpPr>
                <p:cNvPr id="14" name="Oval 13"/>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14"/>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241382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1" y="0"/>
            <a:ext cx="9144000" cy="537075"/>
            <a:chOff x="0" y="304800"/>
            <a:chExt cx="9144000" cy="537075"/>
          </a:xfrm>
        </p:grpSpPr>
        <p:sp>
          <p:nvSpPr>
            <p:cNvPr id="5" name="Rectangle 4"/>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318656" y="305667"/>
              <a:ext cx="8483310" cy="536208"/>
            </a:xfrm>
            <a:prstGeom prst="rect">
              <a:avLst/>
            </a:prstGeom>
            <a:noFill/>
          </p:spPr>
          <p:txBody>
            <a:bodyPr wrap="square" lIns="91440" tIns="45720" rIns="91440" bIns="45720" rtlCol="0" anchor="t">
              <a:spAutoFit/>
            </a:bodyPr>
            <a:lstStyle/>
            <a:p>
              <a:pPr algn="ctr"/>
              <a:r>
                <a:rPr lang="en-GB" sz="2800" b="1" dirty="0">
                  <a:solidFill>
                    <a:schemeClr val="bg1"/>
                  </a:solidFill>
                  <a:latin typeface="Calibri"/>
                  <a:cs typeface="Calibri"/>
                </a:rPr>
                <a:t>What happened in England in 1381?</a:t>
              </a:r>
            </a:p>
          </p:txBody>
        </p:sp>
      </p:grpSp>
      <p:sp>
        <p:nvSpPr>
          <p:cNvPr id="3" name="TextBox 2"/>
          <p:cNvSpPr txBox="1"/>
          <p:nvPr/>
        </p:nvSpPr>
        <p:spPr>
          <a:xfrm>
            <a:off x="318656" y="1246908"/>
            <a:ext cx="8540180" cy="3046988"/>
          </a:xfrm>
          <a:prstGeom prst="rect">
            <a:avLst/>
          </a:prstGeom>
          <a:noFill/>
        </p:spPr>
        <p:txBody>
          <a:bodyPr wrap="square" lIns="91440" tIns="45720" rIns="91440" bIns="45720" rtlCol="0" anchor="t">
            <a:spAutoFit/>
          </a:bodyPr>
          <a:lstStyle/>
          <a:p>
            <a:pPr algn="ctr"/>
            <a:r>
              <a:rPr lang="en-GB" sz="4800" dirty="0"/>
              <a:t>Do you have any initial ideas?</a:t>
            </a:r>
            <a:endParaRPr lang="en-US"/>
          </a:p>
          <a:p>
            <a:pPr algn="ctr"/>
            <a:endParaRPr lang="en-GB" sz="4800" dirty="0">
              <a:cs typeface="Calibri" panose="020F0502020204030204"/>
            </a:endParaRPr>
          </a:p>
          <a:p>
            <a:pPr algn="ctr"/>
            <a:r>
              <a:rPr lang="en-GB" sz="4800" dirty="0"/>
              <a:t>Why would people kill Simon Sudbury?</a:t>
            </a:r>
            <a:endParaRPr lang="en-GB" sz="4800" dirty="0">
              <a:cs typeface="Calibri" panose="020F0502020204030204"/>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873" y="5691810"/>
            <a:ext cx="944962" cy="835224"/>
          </a:xfrm>
          <a:prstGeom prst="rect">
            <a:avLst/>
          </a:prstGeom>
        </p:spPr>
      </p:pic>
    </p:spTree>
    <p:extLst>
      <p:ext uri="{BB962C8B-B14F-4D97-AF65-F5344CB8AC3E}">
        <p14:creationId xmlns:p14="http://schemas.microsoft.com/office/powerpoint/2010/main" val="345573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930" y="959553"/>
            <a:ext cx="8930664" cy="1384995"/>
          </a:xfrm>
          <a:prstGeom prst="rect">
            <a:avLst/>
          </a:prstGeom>
          <a:noFill/>
        </p:spPr>
        <p:txBody>
          <a:bodyPr wrap="square" lIns="91440" tIns="45720" rIns="91440" bIns="45720" rtlCol="0" anchor="t">
            <a:spAutoFit/>
          </a:bodyPr>
          <a:lstStyle/>
          <a:p>
            <a:pPr algn="ctr">
              <a:defRPr/>
            </a:pPr>
            <a:r>
              <a:rPr kumimoji="0" lang="en-GB" sz="2800" b="0" i="0" u="none" strike="noStrike" kern="1200" cap="none" spc="0" normalizeH="0" baseline="0" noProof="0" dirty="0">
                <a:ln>
                  <a:noFill/>
                </a:ln>
                <a:effectLst/>
                <a:uLnTx/>
                <a:uFillTx/>
                <a:latin typeface="Calibri" panose="020F0502020204030204"/>
                <a:ea typeface="+mn-ea"/>
                <a:cs typeface="+mn-cs"/>
              </a:rPr>
              <a:t>During today’s lesson</a:t>
            </a:r>
            <a:r>
              <a:rPr lang="en-GB" sz="2800" dirty="0">
                <a:latin typeface="Calibri" panose="020F0502020204030204"/>
              </a:rPr>
              <a:t>,</a:t>
            </a:r>
            <a:r>
              <a:rPr kumimoji="0" lang="en-GB" sz="2800" b="0" i="0" u="none" strike="noStrike" kern="1200" cap="none" spc="0" normalizeH="0" baseline="0" noProof="0" dirty="0">
                <a:ln>
                  <a:noFill/>
                </a:ln>
                <a:effectLst/>
                <a:uLnTx/>
                <a:uFillTx/>
                <a:latin typeface="Calibri" panose="020F0502020204030204"/>
                <a:ea typeface="+mn-ea"/>
                <a:cs typeface="+mn-cs"/>
              </a:rPr>
              <a:t> you will be researching</a:t>
            </a:r>
            <a:r>
              <a:rPr kumimoji="0" lang="en-GB" sz="2800" b="0" i="0" u="none" strike="noStrike" kern="1200" cap="none" spc="0" normalizeH="0" noProof="0" dirty="0">
                <a:ln>
                  <a:noFill/>
                </a:ln>
                <a:effectLst/>
                <a:uLnTx/>
                <a:uFillTx/>
                <a:latin typeface="Calibri" panose="020F0502020204030204"/>
                <a:ea typeface="+mn-ea"/>
                <a:cs typeface="+mn-cs"/>
              </a:rPr>
              <a:t> events of 1381 using a series of different sources and interpretations.</a:t>
            </a:r>
            <a:r>
              <a:rPr lang="en-GB" sz="2800" dirty="0">
                <a:latin typeface="Calibri" panose="020F0502020204030204"/>
              </a:rPr>
              <a:t>  </a:t>
            </a:r>
            <a:endParaRPr lang="en-U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800" baseline="0" dirty="0">
              <a:solidFill>
                <a:prstClr val="black"/>
              </a:solidFill>
              <a:latin typeface="Calibri" panose="020F050202020403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354" y="5829387"/>
            <a:ext cx="871804" cy="829128"/>
          </a:xfrm>
          <a:prstGeom prst="rect">
            <a:avLst/>
          </a:prstGeom>
        </p:spPr>
      </p:pic>
      <p:sp>
        <p:nvSpPr>
          <p:cNvPr id="6" name="TextBox 5"/>
          <p:cNvSpPr txBox="1"/>
          <p:nvPr/>
        </p:nvSpPr>
        <p:spPr>
          <a:xfrm>
            <a:off x="222861" y="2656958"/>
            <a:ext cx="4238304" cy="2677656"/>
          </a:xfrm>
          <a:prstGeom prst="rect">
            <a:avLst/>
          </a:prstGeom>
          <a:noFill/>
        </p:spPr>
        <p:txBody>
          <a:bodyPr wrap="square" lIns="91440" tIns="45720" rIns="91440" bIns="45720" rtlCol="0" anchor="t">
            <a:spAutoFit/>
          </a:bodyPr>
          <a:lstStyle/>
          <a:p>
            <a:pPr algn="ctr">
              <a:defRPr/>
            </a:pPr>
            <a:r>
              <a:rPr lang="en-GB" sz="2800" noProof="0" dirty="0">
                <a:latin typeface="Calibri" panose="020F0502020204030204"/>
              </a:rPr>
              <a:t>We will record our findings on this worksheet.</a:t>
            </a:r>
            <a:r>
              <a:rPr lang="en-GB" sz="2800" dirty="0">
                <a:latin typeface="Calibri" panose="020F0502020204030204"/>
              </a:rPr>
              <a:t>  </a:t>
            </a:r>
            <a:endParaRPr lang="en-US"/>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Calibri" panose="020F0502020204030204"/>
              <a:cs typeface="Calibri" panose="020F0502020204030204"/>
            </a:endParaRPr>
          </a:p>
          <a:p>
            <a:pPr algn="ctr">
              <a:defRPr/>
            </a:pPr>
            <a:r>
              <a:rPr lang="en-GB" sz="2800" noProof="0" dirty="0">
                <a:latin typeface="Calibri" panose="020F0502020204030204"/>
              </a:rPr>
              <a:t>Let’s start with the first item </a:t>
            </a:r>
            <a:r>
              <a:rPr lang="en-GB" sz="2800" dirty="0">
                <a:latin typeface="Calibri" panose="020F0502020204030204"/>
              </a:rPr>
              <a:t>that we</a:t>
            </a:r>
            <a:r>
              <a:rPr lang="en-GB" sz="2800" noProof="0" dirty="0">
                <a:latin typeface="Calibri" panose="020F0502020204030204"/>
              </a:rPr>
              <a:t> have used as evidence.</a:t>
            </a:r>
            <a:endParaRPr lang="en-GB" sz="2800" u="none" strike="noStrike" kern="1200" cap="none" spc="0" normalizeH="0" baseline="0" noProof="0" dirty="0">
              <a:ln>
                <a:noFill/>
              </a:ln>
              <a:effectLst/>
              <a:uLnTx/>
              <a:uFillTx/>
              <a:latin typeface="Calibri" panose="020F0502020204030204"/>
              <a:cs typeface="Calibri" panose="020F0502020204030204"/>
            </a:endParaRPr>
          </a:p>
        </p:txBody>
      </p:sp>
      <p:sp>
        <p:nvSpPr>
          <p:cNvPr id="11" name="TextBox 10"/>
          <p:cNvSpPr txBox="1"/>
          <p:nvPr/>
        </p:nvSpPr>
        <p:spPr>
          <a:xfrm>
            <a:off x="318656" y="318655"/>
            <a:ext cx="8340435" cy="523220"/>
          </a:xfrm>
          <a:prstGeom prst="rect">
            <a:avLst/>
          </a:prstGeom>
          <a:noFill/>
        </p:spPr>
        <p:txBody>
          <a:bodyPr wrap="square" rtlCol="0">
            <a:spAutoFit/>
          </a:bodyPr>
          <a:lstStyle/>
          <a:p>
            <a:pPr algn="ctr"/>
            <a:r>
              <a:rPr lang="en-GB" sz="2800" dirty="0">
                <a:solidFill>
                  <a:schemeClr val="bg1"/>
                </a:solidFill>
                <a:latin typeface="Arial Rounded MT Bold" panose="020F0704030504030204" pitchFamily="34" charset="0"/>
              </a:rPr>
              <a:t>What happened in England in 1381?</a:t>
            </a:r>
          </a:p>
        </p:txBody>
      </p:sp>
      <p:grpSp>
        <p:nvGrpSpPr>
          <p:cNvPr id="12" name="Group 11"/>
          <p:cNvGrpSpPr/>
          <p:nvPr/>
        </p:nvGrpSpPr>
        <p:grpSpPr>
          <a:xfrm>
            <a:off x="0" y="-8721"/>
            <a:ext cx="9144000" cy="537075"/>
            <a:chOff x="0" y="304800"/>
            <a:chExt cx="9144000" cy="537075"/>
          </a:xfrm>
        </p:grpSpPr>
        <p:sp>
          <p:nvSpPr>
            <p:cNvPr id="13" name="Rectangle 12"/>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p:cNvSpPr txBox="1"/>
            <p:nvPr/>
          </p:nvSpPr>
          <p:spPr>
            <a:xfrm>
              <a:off x="318656" y="318655"/>
              <a:ext cx="8470321" cy="523220"/>
            </a:xfrm>
            <a:prstGeom prst="rect">
              <a:avLst/>
            </a:prstGeom>
            <a:noFill/>
          </p:spPr>
          <p:txBody>
            <a:bodyPr wrap="square" lIns="91440" tIns="45720" rIns="91440" bIns="45720" rtlCol="0" anchor="t">
              <a:spAutoFit/>
            </a:bodyPr>
            <a:lstStyle/>
            <a:p>
              <a:pPr algn="ctr"/>
              <a:r>
                <a:rPr lang="en-GB" sz="2800" dirty="0">
                  <a:solidFill>
                    <a:schemeClr val="bg1"/>
                  </a:solidFill>
                  <a:latin typeface="Arial Rounded MT Bold"/>
                </a:rPr>
                <a:t>W</a:t>
              </a:r>
              <a:r>
                <a:rPr lang="en-GB" sz="2800" b="1" dirty="0">
                  <a:solidFill>
                    <a:schemeClr val="bg1"/>
                  </a:solidFill>
                  <a:latin typeface="Calibri"/>
                  <a:cs typeface="Calibri"/>
                </a:rPr>
                <a:t>hat happened in England in 1381?</a:t>
              </a:r>
            </a:p>
          </p:txBody>
        </p:sp>
      </p:grpSp>
      <p:pic>
        <p:nvPicPr>
          <p:cNvPr id="7" name="Picture 6"/>
          <p:cNvPicPr>
            <a:picLocks noChangeAspect="1"/>
          </p:cNvPicPr>
          <p:nvPr/>
        </p:nvPicPr>
        <p:blipFill rotWithShape="1">
          <a:blip r:embed="rId4"/>
          <a:srcRect l="35102" t="26250" r="21323" b="15859"/>
          <a:stretch/>
        </p:blipFill>
        <p:spPr>
          <a:xfrm rot="834393">
            <a:off x="4961908" y="2483124"/>
            <a:ext cx="3418114" cy="2554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900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12025" y="107274"/>
            <a:ext cx="7720148" cy="400110"/>
          </a:xfrm>
          <a:prstGeom prst="rect">
            <a:avLst/>
          </a:prstGeom>
          <a:noFill/>
        </p:spPr>
        <p:txBody>
          <a:bodyPr wrap="square" lIns="91440" tIns="45720" rIns="91440" bIns="45720" rtlCol="0" anchor="t">
            <a:spAutoFit/>
          </a:bodyPr>
          <a:lstStyle/>
          <a:p>
            <a:r>
              <a:rPr lang="en-GB" sz="2000" b="1" dirty="0">
                <a:latin typeface="Calibri"/>
                <a:cs typeface="Calibri"/>
              </a:rPr>
              <a:t>What happened in England in 1381?</a:t>
            </a:r>
          </a:p>
        </p:txBody>
      </p:sp>
      <p:pic>
        <p:nvPicPr>
          <p:cNvPr id="5" name="Picture 4"/>
          <p:cNvPicPr>
            <a:picLocks noChangeAspect="1"/>
          </p:cNvPicPr>
          <p:nvPr/>
        </p:nvPicPr>
        <p:blipFill>
          <a:blip r:embed="rId3">
            <a:clrChange>
              <a:clrFrom>
                <a:srgbClr val="C0DFFD"/>
              </a:clrFrom>
              <a:clrTo>
                <a:srgbClr val="C0DFFD">
                  <a:alpha val="0"/>
                </a:srgbClr>
              </a:clrTo>
            </a:clrChange>
            <a:grayscl/>
          </a:blip>
          <a:stretch>
            <a:fillRect/>
          </a:stretch>
        </p:blipFill>
        <p:spPr>
          <a:xfrm>
            <a:off x="6858000" y="4591153"/>
            <a:ext cx="1782070" cy="2162433"/>
          </a:xfrm>
          <a:prstGeom prst="rect">
            <a:avLst/>
          </a:prstGeom>
        </p:spPr>
      </p:pic>
      <p:sp>
        <p:nvSpPr>
          <p:cNvPr id="6" name="Rounded Rectangle 5"/>
          <p:cNvSpPr/>
          <p:nvPr/>
        </p:nvSpPr>
        <p:spPr>
          <a:xfrm>
            <a:off x="264424" y="595744"/>
            <a:ext cx="3763289" cy="2169091"/>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What happened?</a:t>
            </a:r>
          </a:p>
        </p:txBody>
      </p:sp>
      <p:sp>
        <p:nvSpPr>
          <p:cNvPr id="7" name="Rounded Rectangle 6"/>
          <p:cNvSpPr/>
          <p:nvPr/>
        </p:nvSpPr>
        <p:spPr>
          <a:xfrm>
            <a:off x="239681" y="2917371"/>
            <a:ext cx="3788031" cy="1915751"/>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t"/>
          <a:lstStyle/>
          <a:p>
            <a:r>
              <a:rPr lang="en-GB" sz="1200" dirty="0"/>
              <a:t>Who was involved? (Names, groups, occupations)</a:t>
            </a:r>
          </a:p>
        </p:txBody>
      </p:sp>
      <p:sp>
        <p:nvSpPr>
          <p:cNvPr id="8" name="Rounded Rectangle 7"/>
          <p:cNvSpPr/>
          <p:nvPr/>
        </p:nvSpPr>
        <p:spPr>
          <a:xfrm>
            <a:off x="6857999" y="2599963"/>
            <a:ext cx="2046515" cy="18288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Outcomes/results?</a:t>
            </a:r>
          </a:p>
        </p:txBody>
      </p:sp>
      <p:sp>
        <p:nvSpPr>
          <p:cNvPr id="9" name="Rounded Rectangle 8"/>
          <p:cNvSpPr/>
          <p:nvPr/>
        </p:nvSpPr>
        <p:spPr>
          <a:xfrm>
            <a:off x="4245429" y="257273"/>
            <a:ext cx="2471056" cy="215606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Motive/causes?</a:t>
            </a:r>
          </a:p>
        </p:txBody>
      </p:sp>
      <p:sp>
        <p:nvSpPr>
          <p:cNvPr id="10" name="Rounded Rectangle 9"/>
          <p:cNvSpPr/>
          <p:nvPr/>
        </p:nvSpPr>
        <p:spPr>
          <a:xfrm>
            <a:off x="4245429" y="2563335"/>
            <a:ext cx="2471056" cy="226978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Aims?</a:t>
            </a:r>
          </a:p>
        </p:txBody>
      </p:sp>
      <p:sp>
        <p:nvSpPr>
          <p:cNvPr id="11" name="Rounded Rectangle 10"/>
          <p:cNvSpPr/>
          <p:nvPr/>
        </p:nvSpPr>
        <p:spPr>
          <a:xfrm>
            <a:off x="264425" y="4985657"/>
            <a:ext cx="2963684"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Other information:</a:t>
            </a:r>
          </a:p>
        </p:txBody>
      </p:sp>
      <p:sp>
        <p:nvSpPr>
          <p:cNvPr id="12" name="Rounded Rectangle 11"/>
          <p:cNvSpPr/>
          <p:nvPr/>
        </p:nvSpPr>
        <p:spPr>
          <a:xfrm>
            <a:off x="6858000" y="260243"/>
            <a:ext cx="2046514" cy="216430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Where did it take place?</a:t>
            </a:r>
          </a:p>
        </p:txBody>
      </p:sp>
      <p:sp>
        <p:nvSpPr>
          <p:cNvPr id="13" name="Rounded Rectangle 12"/>
          <p:cNvSpPr/>
          <p:nvPr/>
        </p:nvSpPr>
        <p:spPr>
          <a:xfrm>
            <a:off x="3526735" y="4985657"/>
            <a:ext cx="2831535"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Questions you have:</a:t>
            </a:r>
          </a:p>
        </p:txBody>
      </p:sp>
    </p:spTree>
    <p:extLst>
      <p:ext uri="{BB962C8B-B14F-4D97-AF65-F5344CB8AC3E}">
        <p14:creationId xmlns:p14="http://schemas.microsoft.com/office/powerpoint/2010/main" val="403375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12025" y="107274"/>
            <a:ext cx="7720148" cy="400110"/>
          </a:xfrm>
          <a:prstGeom prst="rect">
            <a:avLst/>
          </a:prstGeom>
          <a:noFill/>
        </p:spPr>
        <p:txBody>
          <a:bodyPr wrap="square" lIns="91440" tIns="45720" rIns="91440" bIns="45720" rtlCol="0" anchor="t">
            <a:spAutoFit/>
          </a:bodyPr>
          <a:lstStyle/>
          <a:p>
            <a:r>
              <a:rPr lang="en-GB" sz="2000" b="1" dirty="0">
                <a:latin typeface="Calibri"/>
                <a:cs typeface="Calibri"/>
              </a:rPr>
              <a:t>What happened in England in 1381?</a:t>
            </a:r>
          </a:p>
        </p:txBody>
      </p:sp>
      <p:pic>
        <p:nvPicPr>
          <p:cNvPr id="5" name="Picture 4"/>
          <p:cNvPicPr>
            <a:picLocks noChangeAspect="1"/>
          </p:cNvPicPr>
          <p:nvPr/>
        </p:nvPicPr>
        <p:blipFill>
          <a:blip r:embed="rId3">
            <a:clrChange>
              <a:clrFrom>
                <a:srgbClr val="C0DFFD"/>
              </a:clrFrom>
              <a:clrTo>
                <a:srgbClr val="C0DFFD">
                  <a:alpha val="0"/>
                </a:srgbClr>
              </a:clrTo>
            </a:clrChange>
            <a:grayscl/>
          </a:blip>
          <a:stretch>
            <a:fillRect/>
          </a:stretch>
        </p:blipFill>
        <p:spPr>
          <a:xfrm>
            <a:off x="6858000" y="4591153"/>
            <a:ext cx="1782070" cy="2162433"/>
          </a:xfrm>
          <a:prstGeom prst="rect">
            <a:avLst/>
          </a:prstGeom>
        </p:spPr>
      </p:pic>
      <p:sp>
        <p:nvSpPr>
          <p:cNvPr id="6" name="Rounded Rectangle 5"/>
          <p:cNvSpPr/>
          <p:nvPr/>
        </p:nvSpPr>
        <p:spPr>
          <a:xfrm>
            <a:off x="264424" y="595744"/>
            <a:ext cx="3763289" cy="2169091"/>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What happened?</a:t>
            </a:r>
          </a:p>
        </p:txBody>
      </p:sp>
      <p:sp>
        <p:nvSpPr>
          <p:cNvPr id="7" name="Rounded Rectangle 6"/>
          <p:cNvSpPr/>
          <p:nvPr/>
        </p:nvSpPr>
        <p:spPr>
          <a:xfrm>
            <a:off x="239681" y="2917371"/>
            <a:ext cx="3788031" cy="1915751"/>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t"/>
          <a:lstStyle/>
          <a:p>
            <a:r>
              <a:rPr lang="en-GB" sz="1200" dirty="0"/>
              <a:t>Who was involved? (Names, groups, occupations)</a:t>
            </a:r>
          </a:p>
        </p:txBody>
      </p:sp>
      <p:sp>
        <p:nvSpPr>
          <p:cNvPr id="8" name="Rounded Rectangle 7"/>
          <p:cNvSpPr/>
          <p:nvPr/>
        </p:nvSpPr>
        <p:spPr>
          <a:xfrm>
            <a:off x="6857999" y="2599963"/>
            <a:ext cx="2175163" cy="18288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Outcomes/results?</a:t>
            </a:r>
          </a:p>
        </p:txBody>
      </p:sp>
      <p:sp>
        <p:nvSpPr>
          <p:cNvPr id="9" name="Rounded Rectangle 8"/>
          <p:cNvSpPr/>
          <p:nvPr/>
        </p:nvSpPr>
        <p:spPr>
          <a:xfrm>
            <a:off x="4245429" y="257273"/>
            <a:ext cx="2471056" cy="215606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Motive/causes?</a:t>
            </a:r>
          </a:p>
        </p:txBody>
      </p:sp>
      <p:sp>
        <p:nvSpPr>
          <p:cNvPr id="10" name="Rounded Rectangle 9"/>
          <p:cNvSpPr/>
          <p:nvPr/>
        </p:nvSpPr>
        <p:spPr>
          <a:xfrm>
            <a:off x="4245429" y="2563335"/>
            <a:ext cx="2383970" cy="226978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Aims?</a:t>
            </a:r>
          </a:p>
        </p:txBody>
      </p:sp>
      <p:sp>
        <p:nvSpPr>
          <p:cNvPr id="11" name="Rounded Rectangle 10"/>
          <p:cNvSpPr/>
          <p:nvPr/>
        </p:nvSpPr>
        <p:spPr>
          <a:xfrm>
            <a:off x="264425" y="4985657"/>
            <a:ext cx="2963684"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Other information:</a:t>
            </a:r>
          </a:p>
        </p:txBody>
      </p:sp>
      <p:sp>
        <p:nvSpPr>
          <p:cNvPr id="12" name="Rounded Rectangle 11"/>
          <p:cNvSpPr/>
          <p:nvPr/>
        </p:nvSpPr>
        <p:spPr>
          <a:xfrm>
            <a:off x="6858000" y="260243"/>
            <a:ext cx="2144882" cy="216430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Where did it take place?</a:t>
            </a:r>
          </a:p>
        </p:txBody>
      </p:sp>
      <p:sp>
        <p:nvSpPr>
          <p:cNvPr id="13" name="Rounded Rectangle 12"/>
          <p:cNvSpPr/>
          <p:nvPr/>
        </p:nvSpPr>
        <p:spPr>
          <a:xfrm>
            <a:off x="3526735" y="4985657"/>
            <a:ext cx="2831535" cy="154414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lang="en-GB" sz="1200" dirty="0"/>
              <a:t>Questions you have:</a:t>
            </a:r>
          </a:p>
        </p:txBody>
      </p:sp>
      <p:sp>
        <p:nvSpPr>
          <p:cNvPr id="14" name="Rectangle 13"/>
          <p:cNvSpPr/>
          <p:nvPr/>
        </p:nvSpPr>
        <p:spPr>
          <a:xfrm>
            <a:off x="404885" y="1021267"/>
            <a:ext cx="3452981" cy="369332"/>
          </a:xfrm>
          <a:prstGeom prst="rect">
            <a:avLst/>
          </a:prstGeom>
        </p:spPr>
        <p:txBody>
          <a:bodyPr wrap="square" lIns="91440" tIns="45720" rIns="91440" bIns="45720" anchor="t">
            <a:spAutoFit/>
          </a:bodyPr>
          <a:lstStyle/>
          <a:p>
            <a:pPr algn="ctr"/>
            <a:r>
              <a:rPr lang="en-GB" b="1" dirty="0">
                <a:solidFill>
                  <a:srgbClr val="FF0000"/>
                </a:solidFill>
              </a:rPr>
              <a:t>The Lord Chancellor was killed</a:t>
            </a:r>
            <a:endParaRPr lang="en-US"/>
          </a:p>
        </p:txBody>
      </p:sp>
      <p:sp>
        <p:nvSpPr>
          <p:cNvPr id="16" name="Rectangle 15"/>
          <p:cNvSpPr/>
          <p:nvPr/>
        </p:nvSpPr>
        <p:spPr>
          <a:xfrm>
            <a:off x="6932568" y="652024"/>
            <a:ext cx="1950514" cy="369332"/>
          </a:xfrm>
          <a:prstGeom prst="rect">
            <a:avLst/>
          </a:prstGeom>
        </p:spPr>
        <p:txBody>
          <a:bodyPr wrap="square" lIns="91440" tIns="45720" rIns="91440" bIns="45720" anchor="t">
            <a:spAutoFit/>
          </a:bodyPr>
          <a:lstStyle/>
          <a:p>
            <a:pPr algn="ctr"/>
            <a:r>
              <a:rPr lang="en-GB" b="1" dirty="0">
                <a:solidFill>
                  <a:srgbClr val="FF0000"/>
                </a:solidFill>
              </a:rPr>
              <a:t>London</a:t>
            </a:r>
            <a:endParaRPr lang="en-US"/>
          </a:p>
        </p:txBody>
      </p:sp>
    </p:spTree>
    <p:extLst>
      <p:ext uri="{BB962C8B-B14F-4D97-AF65-F5344CB8AC3E}">
        <p14:creationId xmlns:p14="http://schemas.microsoft.com/office/powerpoint/2010/main" val="131501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861" y="713622"/>
            <a:ext cx="8657903" cy="3970318"/>
          </a:xfrm>
          <a:prstGeom prst="rect">
            <a:avLst/>
          </a:prstGeom>
          <a:noFill/>
        </p:spPr>
        <p:txBody>
          <a:bodyPr wrap="square" lIns="91440" tIns="45720" rIns="91440" bIns="45720" rtlCol="0" anchor="t">
            <a:spAutoFit/>
          </a:bodyPr>
          <a:lstStyle/>
          <a:p>
            <a:pPr algn="ctr"/>
            <a:r>
              <a:rPr lang="en-GB" sz="2800" dirty="0"/>
              <a:t>Historians use as many sources and interpretations as they can as evidence, in order to work out what happened in the past.</a:t>
            </a:r>
            <a:endParaRPr lang="en-US"/>
          </a:p>
          <a:p>
            <a:pPr algn="ctr"/>
            <a:endParaRPr lang="en-GB" sz="2800" dirty="0">
              <a:cs typeface="Calibri" panose="020F0502020204030204"/>
            </a:endParaRPr>
          </a:p>
          <a:p>
            <a:pPr algn="ctr"/>
            <a:r>
              <a:rPr lang="en-GB" sz="2800" dirty="0"/>
              <a:t>Today you will be historians!</a:t>
            </a:r>
            <a:endParaRPr lang="en-GB" sz="2800" dirty="0">
              <a:cs typeface="Calibri" panose="020F0502020204030204"/>
            </a:endParaRPr>
          </a:p>
          <a:p>
            <a:pPr algn="ctr"/>
            <a:endParaRPr lang="en-GB" sz="2800" dirty="0">
              <a:cs typeface="Calibri" panose="020F0502020204030204"/>
            </a:endParaRPr>
          </a:p>
          <a:p>
            <a:pPr algn="ctr"/>
            <a:r>
              <a:rPr lang="en-GB" sz="2800" dirty="0"/>
              <a:t>In this lesson, we will be using lots of sources and interpretations as evidence to find out what happened in 1381.</a:t>
            </a:r>
            <a:endParaRPr lang="en-GB" sz="2800" b="1" i="1" dirty="0">
              <a:cs typeface="Calibri" panose="020F0502020204030204"/>
            </a:endParaRPr>
          </a:p>
        </p:txBody>
      </p:sp>
      <p:grpSp>
        <p:nvGrpSpPr>
          <p:cNvPr id="5" name="Group 4"/>
          <p:cNvGrpSpPr/>
          <p:nvPr/>
        </p:nvGrpSpPr>
        <p:grpSpPr>
          <a:xfrm>
            <a:off x="0" y="-3568"/>
            <a:ext cx="9144000" cy="537075"/>
            <a:chOff x="0" y="304800"/>
            <a:chExt cx="9144000" cy="537075"/>
          </a:xfrm>
        </p:grpSpPr>
        <p:sp>
          <p:nvSpPr>
            <p:cNvPr id="6" name="Rectangle 5"/>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p:cNvSpPr txBox="1"/>
            <p:nvPr/>
          </p:nvSpPr>
          <p:spPr>
            <a:xfrm>
              <a:off x="318656" y="318655"/>
              <a:ext cx="8340435" cy="523220"/>
            </a:xfrm>
            <a:prstGeom prst="rect">
              <a:avLst/>
            </a:prstGeom>
            <a:noFill/>
          </p:spPr>
          <p:txBody>
            <a:bodyPr wrap="square" lIns="91440" tIns="45720" rIns="91440" bIns="45720" rtlCol="0" anchor="t">
              <a:spAutoFit/>
            </a:bodyPr>
            <a:lstStyle/>
            <a:p>
              <a:pPr algn="ctr"/>
              <a:r>
                <a:rPr lang="en-GB" sz="2800" b="1" dirty="0">
                  <a:solidFill>
                    <a:schemeClr val="bg1"/>
                  </a:solidFill>
                  <a:latin typeface="Calibri"/>
                  <a:cs typeface="Calibri"/>
                </a:rPr>
                <a:t>What happened in England in 1381?</a:t>
              </a:r>
            </a:p>
          </p:txBody>
        </p:sp>
      </p:grpSp>
    </p:spTree>
    <p:extLst>
      <p:ext uri="{BB962C8B-B14F-4D97-AF65-F5344CB8AC3E}">
        <p14:creationId xmlns:p14="http://schemas.microsoft.com/office/powerpoint/2010/main" val="17060763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881</TotalTime>
  <Words>5398</Words>
  <Application>Microsoft Office PowerPoint</Application>
  <PresentationFormat>On-screen Show (4:3)</PresentationFormat>
  <Paragraphs>368</Paragraphs>
  <Slides>41</Slides>
  <Notes>41</Notes>
  <HiddenSlides>19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Alegreya</vt:lpstr>
      <vt:lpstr>Arial</vt:lpstr>
      <vt:lpstr>Arial Rounded MT Bold</vt:lpstr>
      <vt:lpstr>Calibri</vt:lpstr>
      <vt:lpstr>Calibri Light</vt:lpstr>
      <vt:lpstr>Helvetica Neue Bold Web</vt:lpstr>
      <vt:lpstr>Helvetica Neue Roman Web</vt:lpstr>
      <vt:lpstr>Linux Libertine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challenging sources</vt:lpstr>
      <vt:lpstr>PowerPoint Presentation</vt:lpstr>
      <vt:lpstr>PowerPoint Presentation</vt:lpstr>
      <vt:lpstr>PowerPoint Presentation</vt:lpstr>
    </vt:vector>
  </TitlesOfParts>
  <Company>Aldridge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Thomas.G</dc:creator>
  <cp:lastModifiedBy>Maheema Chanrai</cp:lastModifiedBy>
  <cp:revision>588</cp:revision>
  <dcterms:created xsi:type="dcterms:W3CDTF">2022-06-19T08:19:05Z</dcterms:created>
  <dcterms:modified xsi:type="dcterms:W3CDTF">2023-08-18T15:52:02Z</dcterms:modified>
</cp:coreProperties>
</file>