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313" r:id="rId2"/>
    <p:sldId id="301" r:id="rId3"/>
    <p:sldId id="371" r:id="rId4"/>
    <p:sldId id="372" r:id="rId5"/>
    <p:sldId id="315" r:id="rId6"/>
    <p:sldId id="369" r:id="rId7"/>
    <p:sldId id="350" r:id="rId8"/>
    <p:sldId id="351" r:id="rId9"/>
    <p:sldId id="352" r:id="rId10"/>
    <p:sldId id="376" r:id="rId11"/>
    <p:sldId id="354" r:id="rId12"/>
    <p:sldId id="356" r:id="rId13"/>
    <p:sldId id="357" r:id="rId14"/>
    <p:sldId id="358" r:id="rId15"/>
    <p:sldId id="377" r:id="rId16"/>
    <p:sldId id="359" r:id="rId17"/>
    <p:sldId id="387" r:id="rId18"/>
    <p:sldId id="363" r:id="rId19"/>
    <p:sldId id="337" r:id="rId20"/>
    <p:sldId id="392" r:id="rId21"/>
    <p:sldId id="378" r:id="rId22"/>
    <p:sldId id="379" r:id="rId23"/>
    <p:sldId id="380" r:id="rId24"/>
    <p:sldId id="381" r:id="rId25"/>
    <p:sldId id="382" r:id="rId26"/>
    <p:sldId id="383" r:id="rId27"/>
    <p:sldId id="393" r:id="rId28"/>
    <p:sldId id="318" r:id="rId29"/>
    <p:sldId id="394" r:id="rId30"/>
    <p:sldId id="319" r:id="rId31"/>
    <p:sldId id="341" r:id="rId32"/>
    <p:sldId id="395" r:id="rId33"/>
    <p:sldId id="344" r:id="rId34"/>
    <p:sldId id="397" r:id="rId35"/>
    <p:sldId id="388" r:id="rId36"/>
    <p:sldId id="389" r:id="rId37"/>
    <p:sldId id="398" r:id="rId38"/>
    <p:sldId id="390" r:id="rId39"/>
    <p:sldId id="391" r:id="rId40"/>
    <p:sldId id="399" r:id="rId41"/>
    <p:sldId id="400" r:id="rId42"/>
    <p:sldId id="401" r:id="rId43"/>
    <p:sldId id="402" r:id="rId44"/>
    <p:sldId id="404" r:id="rId45"/>
    <p:sldId id="405" r:id="rId46"/>
    <p:sldId id="406" r:id="rId47"/>
    <p:sldId id="342" r:id="rId48"/>
    <p:sldId id="386" r:id="rId49"/>
    <p:sldId id="373" r:id="rId50"/>
    <p:sldId id="374" r:id="rId51"/>
    <p:sldId id="384" r:id="rId52"/>
    <p:sldId id="407" r:id="rId53"/>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70DF6D-A492-618A-89DC-CFFF3BD23054}" name="Vicki Sennett" initials="VS" userId="4e7e733b2f3d2f2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0DBE1D-BA9F-434A-86AA-8240D345046C}" v="8" dt="2023-08-18T16:17:13.1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1966" autoAdjust="0"/>
  </p:normalViewPr>
  <p:slideViewPr>
    <p:cSldViewPr snapToGrid="0">
      <p:cViewPr varScale="1">
        <p:scale>
          <a:sx n="39" d="100"/>
          <a:sy n="39" d="100"/>
        </p:scale>
        <p:origin x="2084" y="32"/>
      </p:cViewPr>
      <p:guideLst/>
    </p:cSldViewPr>
  </p:slideViewPr>
  <p:notesTextViewPr>
    <p:cViewPr>
      <p:scale>
        <a:sx n="1" d="1"/>
        <a:sy n="1" d="1"/>
      </p:scale>
      <p:origin x="0" y="0"/>
    </p:cViewPr>
  </p:notesTextViewPr>
  <p:sorterViewPr>
    <p:cViewPr varScale="1">
      <p:scale>
        <a:sx n="100" d="100"/>
        <a:sy n="100" d="100"/>
      </p:scale>
      <p:origin x="0" y="-9700"/>
    </p:cViewPr>
  </p:sorterViewPr>
  <p:notesViewPr>
    <p:cSldViewPr snapToGrid="0">
      <p:cViewPr varScale="1">
        <p:scale>
          <a:sx n="45" d="100"/>
          <a:sy n="45" d="100"/>
        </p:scale>
        <p:origin x="2836" y="5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61" Type="http://schemas.microsoft.com/office/2018/10/relationships/authors" Targe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Snelson" userId="a580bfd2c2fdb838" providerId="LiveId" clId="{5F2FCD3C-4877-4455-A7E0-CB514C4B6333}"/>
    <pc:docChg chg="custSel delSld modSld">
      <pc:chgData name="Helen Snelson" userId="a580bfd2c2fdb838" providerId="LiveId" clId="{5F2FCD3C-4877-4455-A7E0-CB514C4B6333}" dt="2023-01-12T16:09:58.635" v="427" actId="47"/>
      <pc:docMkLst>
        <pc:docMk/>
      </pc:docMkLst>
      <pc:sldChg chg="modSp mod">
        <pc:chgData name="Helen Snelson" userId="a580bfd2c2fdb838" providerId="LiveId" clId="{5F2FCD3C-4877-4455-A7E0-CB514C4B6333}" dt="2022-09-28T10:12:35.594" v="35" actId="6549"/>
        <pc:sldMkLst>
          <pc:docMk/>
          <pc:sldMk cId="2831757848" sldId="301"/>
        </pc:sldMkLst>
        <pc:spChg chg="mod">
          <ac:chgData name="Helen Snelson" userId="a580bfd2c2fdb838" providerId="LiveId" clId="{5F2FCD3C-4877-4455-A7E0-CB514C4B6333}" dt="2022-09-28T10:12:35.594" v="35" actId="6549"/>
          <ac:spMkLst>
            <pc:docMk/>
            <pc:sldMk cId="2831757848" sldId="301"/>
            <ac:spMk id="3" creationId="{00000000-0000-0000-0000-000000000000}"/>
          </ac:spMkLst>
        </pc:spChg>
      </pc:sldChg>
      <pc:sldChg chg="modSp mod">
        <pc:chgData name="Helen Snelson" userId="a580bfd2c2fdb838" providerId="LiveId" clId="{5F2FCD3C-4877-4455-A7E0-CB514C4B6333}" dt="2023-01-12T16:07:33.793" v="274" actId="6549"/>
        <pc:sldMkLst>
          <pc:docMk/>
          <pc:sldMk cId="3812645954" sldId="337"/>
        </pc:sldMkLst>
        <pc:spChg chg="mod">
          <ac:chgData name="Helen Snelson" userId="a580bfd2c2fdb838" providerId="LiveId" clId="{5F2FCD3C-4877-4455-A7E0-CB514C4B6333}" dt="2023-01-12T16:07:33.793" v="274" actId="6549"/>
          <ac:spMkLst>
            <pc:docMk/>
            <pc:sldMk cId="3812645954" sldId="337"/>
            <ac:spMk id="4" creationId="{00000000-0000-0000-0000-000000000000}"/>
          </ac:spMkLst>
        </pc:spChg>
        <pc:picChg chg="mod">
          <ac:chgData name="Helen Snelson" userId="a580bfd2c2fdb838" providerId="LiveId" clId="{5F2FCD3C-4877-4455-A7E0-CB514C4B6333}" dt="2023-01-12T16:06:04.491" v="264" actId="1076"/>
          <ac:picMkLst>
            <pc:docMk/>
            <pc:sldMk cId="3812645954" sldId="337"/>
            <ac:picMk id="6" creationId="{00000000-0000-0000-0000-000000000000}"/>
          </ac:picMkLst>
        </pc:picChg>
      </pc:sldChg>
      <pc:sldChg chg="del">
        <pc:chgData name="Helen Snelson" userId="a580bfd2c2fdb838" providerId="LiveId" clId="{5F2FCD3C-4877-4455-A7E0-CB514C4B6333}" dt="2023-01-12T16:09:58.635" v="427" actId="47"/>
        <pc:sldMkLst>
          <pc:docMk/>
          <pc:sldMk cId="568984009" sldId="343"/>
        </pc:sldMkLst>
      </pc:sldChg>
      <pc:sldChg chg="modSp mod">
        <pc:chgData name="Helen Snelson" userId="a580bfd2c2fdb838" providerId="LiveId" clId="{5F2FCD3C-4877-4455-A7E0-CB514C4B6333}" dt="2023-01-12T16:09:33.522" v="425" actId="6549"/>
        <pc:sldMkLst>
          <pc:docMk/>
          <pc:sldMk cId="1906779843" sldId="344"/>
        </pc:sldMkLst>
        <pc:spChg chg="mod">
          <ac:chgData name="Helen Snelson" userId="a580bfd2c2fdb838" providerId="LiveId" clId="{5F2FCD3C-4877-4455-A7E0-CB514C4B6333}" dt="2023-01-12T16:09:33.522" v="425" actId="6549"/>
          <ac:spMkLst>
            <pc:docMk/>
            <pc:sldMk cId="1906779843" sldId="344"/>
            <ac:spMk id="5" creationId="{00000000-0000-0000-0000-000000000000}"/>
          </ac:spMkLst>
        </pc:spChg>
        <pc:spChg chg="mod">
          <ac:chgData name="Helen Snelson" userId="a580bfd2c2fdb838" providerId="LiveId" clId="{5F2FCD3C-4877-4455-A7E0-CB514C4B6333}" dt="2022-09-28T10:26:40.275" v="80" actId="207"/>
          <ac:spMkLst>
            <pc:docMk/>
            <pc:sldMk cId="1906779843" sldId="344"/>
            <ac:spMk id="6" creationId="{00000000-0000-0000-0000-000000000000}"/>
          </ac:spMkLst>
        </pc:spChg>
      </pc:sldChg>
      <pc:sldChg chg="modSp mod">
        <pc:chgData name="Helen Snelson" userId="a580bfd2c2fdb838" providerId="LiveId" clId="{5F2FCD3C-4877-4455-A7E0-CB514C4B6333}" dt="2022-09-28T10:15:10.922" v="57" actId="20577"/>
        <pc:sldMkLst>
          <pc:docMk/>
          <pc:sldMk cId="1171381413" sldId="350"/>
        </pc:sldMkLst>
        <pc:spChg chg="mod">
          <ac:chgData name="Helen Snelson" userId="a580bfd2c2fdb838" providerId="LiveId" clId="{5F2FCD3C-4877-4455-A7E0-CB514C4B6333}" dt="2022-09-28T10:15:10.922" v="57" actId="20577"/>
          <ac:spMkLst>
            <pc:docMk/>
            <pc:sldMk cId="1171381413" sldId="350"/>
            <ac:spMk id="3" creationId="{00000000-0000-0000-0000-000000000000}"/>
          </ac:spMkLst>
        </pc:spChg>
      </pc:sldChg>
      <pc:sldChg chg="modSp mod">
        <pc:chgData name="Helen Snelson" userId="a580bfd2c2fdb838" providerId="LiveId" clId="{5F2FCD3C-4877-4455-A7E0-CB514C4B6333}" dt="2022-09-28T10:18:50.387" v="75" actId="20577"/>
        <pc:sldMkLst>
          <pc:docMk/>
          <pc:sldMk cId="2016557782" sldId="363"/>
        </pc:sldMkLst>
        <pc:spChg chg="mod">
          <ac:chgData name="Helen Snelson" userId="a580bfd2c2fdb838" providerId="LiveId" clId="{5F2FCD3C-4877-4455-A7E0-CB514C4B6333}" dt="2022-09-28T10:18:50.387" v="75" actId="20577"/>
          <ac:spMkLst>
            <pc:docMk/>
            <pc:sldMk cId="2016557782" sldId="363"/>
            <ac:spMk id="2" creationId="{00000000-0000-0000-0000-000000000000}"/>
          </ac:spMkLst>
        </pc:spChg>
      </pc:sldChg>
      <pc:sldChg chg="modSp mod modNotesTx">
        <pc:chgData name="Helen Snelson" userId="a580bfd2c2fdb838" providerId="LiveId" clId="{5F2FCD3C-4877-4455-A7E0-CB514C4B6333}" dt="2022-09-28T10:40:09.144" v="191" actId="20577"/>
        <pc:sldMkLst>
          <pc:docMk/>
          <pc:sldMk cId="2656522000" sldId="386"/>
        </pc:sldMkLst>
        <pc:spChg chg="mod">
          <ac:chgData name="Helen Snelson" userId="a580bfd2c2fdb838" providerId="LiveId" clId="{5F2FCD3C-4877-4455-A7E0-CB514C4B6333}" dt="2022-09-28T10:40:01.164" v="180" actId="20577"/>
          <ac:spMkLst>
            <pc:docMk/>
            <pc:sldMk cId="2656522000" sldId="386"/>
            <ac:spMk id="3" creationId="{00000000-0000-0000-0000-000000000000}"/>
          </ac:spMkLst>
        </pc:spChg>
      </pc:sldChg>
      <pc:sldChg chg="modNotesTx">
        <pc:chgData name="Helen Snelson" userId="a580bfd2c2fdb838" providerId="LiveId" clId="{5F2FCD3C-4877-4455-A7E0-CB514C4B6333}" dt="2022-09-28T10:36:24.687" v="95" actId="20577"/>
        <pc:sldMkLst>
          <pc:docMk/>
          <pc:sldMk cId="2627036535" sldId="388"/>
        </pc:sldMkLst>
      </pc:sldChg>
      <pc:sldChg chg="modSp mod">
        <pc:chgData name="Helen Snelson" userId="a580bfd2c2fdb838" providerId="LiveId" clId="{5F2FCD3C-4877-4455-A7E0-CB514C4B6333}" dt="2022-09-28T10:20:23.939" v="79" actId="20577"/>
        <pc:sldMkLst>
          <pc:docMk/>
          <pc:sldMk cId="417489450" sldId="392"/>
        </pc:sldMkLst>
        <pc:spChg chg="mod">
          <ac:chgData name="Helen Snelson" userId="a580bfd2c2fdb838" providerId="LiveId" clId="{5F2FCD3C-4877-4455-A7E0-CB514C4B6333}" dt="2022-09-28T10:20:23.939" v="79" actId="20577"/>
          <ac:spMkLst>
            <pc:docMk/>
            <pc:sldMk cId="417489450" sldId="392"/>
            <ac:spMk id="2" creationId="{00000000-0000-0000-0000-000000000000}"/>
          </ac:spMkLst>
        </pc:spChg>
      </pc:sldChg>
      <pc:sldChg chg="del">
        <pc:chgData name="Helen Snelson" userId="a580bfd2c2fdb838" providerId="LiveId" clId="{5F2FCD3C-4877-4455-A7E0-CB514C4B6333}" dt="2023-01-12T16:09:56.028" v="426" actId="47"/>
        <pc:sldMkLst>
          <pc:docMk/>
          <pc:sldMk cId="561154982" sldId="396"/>
        </pc:sldMkLst>
      </pc:sldChg>
      <pc:sldChg chg="modSp mod">
        <pc:chgData name="Helen Snelson" userId="a580bfd2c2fdb838" providerId="LiveId" clId="{5F2FCD3C-4877-4455-A7E0-CB514C4B6333}" dt="2022-09-28T10:38:23.914" v="151" actId="6549"/>
        <pc:sldMkLst>
          <pc:docMk/>
          <pc:sldMk cId="2975459924" sldId="401"/>
        </pc:sldMkLst>
        <pc:spChg chg="mod">
          <ac:chgData name="Helen Snelson" userId="a580bfd2c2fdb838" providerId="LiveId" clId="{5F2FCD3C-4877-4455-A7E0-CB514C4B6333}" dt="2022-09-28T10:38:23.914" v="151" actId="6549"/>
          <ac:spMkLst>
            <pc:docMk/>
            <pc:sldMk cId="2975459924" sldId="401"/>
            <ac:spMk id="5" creationId="{00000000-0000-0000-0000-000000000000}"/>
          </ac:spMkLst>
        </pc:spChg>
      </pc:sldChg>
      <pc:sldChg chg="modSp mod">
        <pc:chgData name="Helen Snelson" userId="a580bfd2c2fdb838" providerId="LiveId" clId="{5F2FCD3C-4877-4455-A7E0-CB514C4B6333}" dt="2022-09-28T10:38:59.288" v="157" actId="6549"/>
        <pc:sldMkLst>
          <pc:docMk/>
          <pc:sldMk cId="1641414398" sldId="405"/>
        </pc:sldMkLst>
        <pc:spChg chg="mod">
          <ac:chgData name="Helen Snelson" userId="a580bfd2c2fdb838" providerId="LiveId" clId="{5F2FCD3C-4877-4455-A7E0-CB514C4B6333}" dt="2022-09-28T10:38:59.288" v="157" actId="6549"/>
          <ac:spMkLst>
            <pc:docMk/>
            <pc:sldMk cId="1641414398" sldId="405"/>
            <ac:spMk id="5" creationId="{00000000-0000-0000-0000-000000000000}"/>
          </ac:spMkLst>
        </pc:spChg>
      </pc:sldChg>
      <pc:sldChg chg="modNotesTx">
        <pc:chgData name="Helen Snelson" userId="a580bfd2c2fdb838" providerId="LiveId" clId="{5F2FCD3C-4877-4455-A7E0-CB514C4B6333}" dt="2022-09-28T10:43:10.279" v="263" actId="20577"/>
        <pc:sldMkLst>
          <pc:docMk/>
          <pc:sldMk cId="502657988" sldId="407"/>
        </pc:sldMkLst>
      </pc:sldChg>
    </pc:docChg>
  </pc:docChgLst>
  <pc:docChgLst>
    <pc:chgData name="Maheema Chanrai" userId="a2cf1078-9c61-4f32-bf42-689b03e14545" providerId="ADAL" clId="{0E0DBE1D-BA9F-434A-86AA-8240D345046C}"/>
    <pc:docChg chg="undo custSel modSld">
      <pc:chgData name="Maheema Chanrai" userId="a2cf1078-9c61-4f32-bf42-689b03e14545" providerId="ADAL" clId="{0E0DBE1D-BA9F-434A-86AA-8240D345046C}" dt="2023-08-18T16:17:08.534" v="285" actId="14861"/>
      <pc:docMkLst>
        <pc:docMk/>
      </pc:docMkLst>
      <pc:sldChg chg="addSp delSp modSp mod">
        <pc:chgData name="Maheema Chanrai" userId="a2cf1078-9c61-4f32-bf42-689b03e14545" providerId="ADAL" clId="{0E0DBE1D-BA9F-434A-86AA-8240D345046C}" dt="2023-08-18T16:04:20.716" v="63" actId="1076"/>
        <pc:sldMkLst>
          <pc:docMk/>
          <pc:sldMk cId="3261353437" sldId="318"/>
        </pc:sldMkLst>
        <pc:picChg chg="del">
          <ac:chgData name="Maheema Chanrai" userId="a2cf1078-9c61-4f32-bf42-689b03e14545" providerId="ADAL" clId="{0E0DBE1D-BA9F-434A-86AA-8240D345046C}" dt="2023-08-18T16:04:13.704" v="61" actId="478"/>
          <ac:picMkLst>
            <pc:docMk/>
            <pc:sldMk cId="3261353437" sldId="318"/>
            <ac:picMk id="2" creationId="{00000000-0000-0000-0000-000000000000}"/>
          </ac:picMkLst>
        </pc:picChg>
        <pc:picChg chg="add mod">
          <ac:chgData name="Maheema Chanrai" userId="a2cf1078-9c61-4f32-bf42-689b03e14545" providerId="ADAL" clId="{0E0DBE1D-BA9F-434A-86AA-8240D345046C}" dt="2023-08-18T16:04:20.716" v="63" actId="1076"/>
          <ac:picMkLst>
            <pc:docMk/>
            <pc:sldMk cId="3261353437" sldId="318"/>
            <ac:picMk id="7" creationId="{B45C9ED3-7C15-71D2-6ADF-ADE567E97174}"/>
          </ac:picMkLst>
        </pc:picChg>
      </pc:sldChg>
      <pc:sldChg chg="addSp delSp modSp mod modNotesTx">
        <pc:chgData name="Maheema Chanrai" userId="a2cf1078-9c61-4f32-bf42-689b03e14545" providerId="ADAL" clId="{0E0DBE1D-BA9F-434A-86AA-8240D345046C}" dt="2023-08-18T16:05:37.585" v="69" actId="1076"/>
        <pc:sldMkLst>
          <pc:docMk/>
          <pc:sldMk cId="3179690887" sldId="319"/>
        </pc:sldMkLst>
        <pc:picChg chg="del">
          <ac:chgData name="Maheema Chanrai" userId="a2cf1078-9c61-4f32-bf42-689b03e14545" providerId="ADAL" clId="{0E0DBE1D-BA9F-434A-86AA-8240D345046C}" dt="2023-08-18T16:05:24.128" v="65" actId="478"/>
          <ac:picMkLst>
            <pc:docMk/>
            <pc:sldMk cId="3179690887" sldId="319"/>
            <ac:picMk id="2" creationId="{00000000-0000-0000-0000-000000000000}"/>
          </ac:picMkLst>
        </pc:picChg>
        <pc:picChg chg="add mod">
          <ac:chgData name="Maheema Chanrai" userId="a2cf1078-9c61-4f32-bf42-689b03e14545" providerId="ADAL" clId="{0E0DBE1D-BA9F-434A-86AA-8240D345046C}" dt="2023-08-18T16:05:37.585" v="69" actId="1076"/>
          <ac:picMkLst>
            <pc:docMk/>
            <pc:sldMk cId="3179690887" sldId="319"/>
            <ac:picMk id="7" creationId="{99F4744A-D84C-C53A-8797-FFA5218355D2}"/>
          </ac:picMkLst>
        </pc:picChg>
      </pc:sldChg>
      <pc:sldChg chg="modSp mod">
        <pc:chgData name="Maheema Chanrai" userId="a2cf1078-9c61-4f32-bf42-689b03e14545" providerId="ADAL" clId="{0E0DBE1D-BA9F-434A-86AA-8240D345046C}" dt="2023-08-18T16:01:58.119" v="56" actId="20577"/>
        <pc:sldMkLst>
          <pc:docMk/>
          <pc:sldMk cId="3812645954" sldId="337"/>
        </pc:sldMkLst>
        <pc:spChg chg="mod">
          <ac:chgData name="Maheema Chanrai" userId="a2cf1078-9c61-4f32-bf42-689b03e14545" providerId="ADAL" clId="{0E0DBE1D-BA9F-434A-86AA-8240D345046C}" dt="2023-08-18T16:01:58.119" v="56" actId="20577"/>
          <ac:spMkLst>
            <pc:docMk/>
            <pc:sldMk cId="3812645954" sldId="337"/>
            <ac:spMk id="4" creationId="{00000000-0000-0000-0000-000000000000}"/>
          </ac:spMkLst>
        </pc:spChg>
      </pc:sldChg>
      <pc:sldChg chg="modSp mod">
        <pc:chgData name="Maheema Chanrai" userId="a2cf1078-9c61-4f32-bf42-689b03e14545" providerId="ADAL" clId="{0E0DBE1D-BA9F-434A-86AA-8240D345046C}" dt="2023-08-18T16:05:49.156" v="70" actId="20577"/>
        <pc:sldMkLst>
          <pc:docMk/>
          <pc:sldMk cId="1340268157" sldId="341"/>
        </pc:sldMkLst>
        <pc:spChg chg="mod">
          <ac:chgData name="Maheema Chanrai" userId="a2cf1078-9c61-4f32-bf42-689b03e14545" providerId="ADAL" clId="{0E0DBE1D-BA9F-434A-86AA-8240D345046C}" dt="2023-08-18T16:05:49.156" v="70" actId="20577"/>
          <ac:spMkLst>
            <pc:docMk/>
            <pc:sldMk cId="1340268157" sldId="341"/>
            <ac:spMk id="4" creationId="{00000000-0000-0000-0000-000000000000}"/>
          </ac:spMkLst>
        </pc:spChg>
      </pc:sldChg>
      <pc:sldChg chg="modSp mod">
        <pc:chgData name="Maheema Chanrai" userId="a2cf1078-9c61-4f32-bf42-689b03e14545" providerId="ADAL" clId="{0E0DBE1D-BA9F-434A-86AA-8240D345046C}" dt="2023-08-18T16:06:00.339" v="73" actId="6549"/>
        <pc:sldMkLst>
          <pc:docMk/>
          <pc:sldMk cId="1906779843" sldId="344"/>
        </pc:sldMkLst>
        <pc:spChg chg="mod">
          <ac:chgData name="Maheema Chanrai" userId="a2cf1078-9c61-4f32-bf42-689b03e14545" providerId="ADAL" clId="{0E0DBE1D-BA9F-434A-86AA-8240D345046C}" dt="2023-08-18T16:06:00.339" v="73" actId="6549"/>
          <ac:spMkLst>
            <pc:docMk/>
            <pc:sldMk cId="1906779843" sldId="344"/>
            <ac:spMk id="6" creationId="{00000000-0000-0000-0000-000000000000}"/>
          </ac:spMkLst>
        </pc:spChg>
      </pc:sldChg>
      <pc:sldChg chg="delCm">
        <pc:chgData name="Maheema Chanrai" userId="a2cf1078-9c61-4f32-bf42-689b03e14545" providerId="ADAL" clId="{0E0DBE1D-BA9F-434A-86AA-8240D345046C}" dt="2023-08-18T15:57:12.958" v="0"/>
        <pc:sldMkLst>
          <pc:docMk/>
          <pc:sldMk cId="1197990373" sldId="351"/>
        </pc:sldMkLst>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0E0DBE1D-BA9F-434A-86AA-8240D345046C}" dt="2023-08-18T15:57:12.958" v="0"/>
              <pc2:cmMkLst xmlns:pc2="http://schemas.microsoft.com/office/powerpoint/2019/9/main/command">
                <pc:docMk/>
                <pc:sldMk cId="1197990373" sldId="351"/>
                <pc2:cmMk id="{1BADB339-2D1A-4362-A534-93B1064D0744}"/>
              </pc2:cmMkLst>
            </pc226:cmChg>
          </p:ext>
        </pc:extLst>
      </pc:sldChg>
      <pc:sldChg chg="delCm">
        <pc:chgData name="Maheema Chanrai" userId="a2cf1078-9c61-4f32-bf42-689b03e14545" providerId="ADAL" clId="{0E0DBE1D-BA9F-434A-86AA-8240D345046C}" dt="2023-08-18T15:59:12.390" v="1"/>
        <pc:sldMkLst>
          <pc:docMk/>
          <pc:sldMk cId="4082179033" sldId="352"/>
        </pc:sldMkLst>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0E0DBE1D-BA9F-434A-86AA-8240D345046C}" dt="2023-08-18T15:59:12.390" v="1"/>
              <pc2:cmMkLst xmlns:pc2="http://schemas.microsoft.com/office/powerpoint/2019/9/main/command">
                <pc:docMk/>
                <pc:sldMk cId="4082179033" sldId="352"/>
                <pc2:cmMk id="{9577DD31-B603-4AE3-B7A6-38FB201EDFEC}"/>
              </pc2:cmMkLst>
            </pc226:cmChg>
          </p:ext>
        </pc:extLst>
      </pc:sldChg>
      <pc:sldChg chg="delCm modNotesTx">
        <pc:chgData name="Maheema Chanrai" userId="a2cf1078-9c61-4f32-bf42-689b03e14545" providerId="ADAL" clId="{0E0DBE1D-BA9F-434A-86AA-8240D345046C}" dt="2023-08-18T16:00:03.909" v="3" actId="20577"/>
        <pc:sldMkLst>
          <pc:docMk/>
          <pc:sldMk cId="4166578443" sldId="354"/>
        </pc:sldMkLst>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0E0DBE1D-BA9F-434A-86AA-8240D345046C}" dt="2023-08-18T15:59:53.389" v="2"/>
              <pc2:cmMkLst xmlns:pc2="http://schemas.microsoft.com/office/powerpoint/2019/9/main/command">
                <pc:docMk/>
                <pc:sldMk cId="4166578443" sldId="354"/>
                <pc2:cmMk id="{718DB5E1-890B-4CE8-9FAD-A09801337D76}"/>
              </pc2:cmMkLst>
            </pc226:cmChg>
          </p:ext>
        </pc:extLst>
      </pc:sldChg>
      <pc:sldChg chg="modNotesTx">
        <pc:chgData name="Maheema Chanrai" userId="a2cf1078-9c61-4f32-bf42-689b03e14545" providerId="ADAL" clId="{0E0DBE1D-BA9F-434A-86AA-8240D345046C}" dt="2023-08-18T16:00:46.913" v="28" actId="20577"/>
        <pc:sldMkLst>
          <pc:docMk/>
          <pc:sldMk cId="2828745604" sldId="357"/>
        </pc:sldMkLst>
      </pc:sldChg>
      <pc:sldChg chg="modNotesTx">
        <pc:chgData name="Maheema Chanrai" userId="a2cf1078-9c61-4f32-bf42-689b03e14545" providerId="ADAL" clId="{0E0DBE1D-BA9F-434A-86AA-8240D345046C}" dt="2023-08-18T16:01:08.727" v="50" actId="20577"/>
        <pc:sldMkLst>
          <pc:docMk/>
          <pc:sldMk cId="45617637" sldId="358"/>
        </pc:sldMkLst>
      </pc:sldChg>
      <pc:sldChg chg="modSp mod delCm modCm">
        <pc:chgData name="Maheema Chanrai" userId="a2cf1078-9c61-4f32-bf42-689b03e14545" providerId="ADAL" clId="{0E0DBE1D-BA9F-434A-86AA-8240D345046C}" dt="2023-08-18T16:01:39.671" v="54"/>
        <pc:sldMkLst>
          <pc:docMk/>
          <pc:sldMk cId="2016557782" sldId="363"/>
        </pc:sldMkLst>
        <pc:spChg chg="mod">
          <ac:chgData name="Maheema Chanrai" userId="a2cf1078-9c61-4f32-bf42-689b03e14545" providerId="ADAL" clId="{0E0DBE1D-BA9F-434A-86AA-8240D345046C}" dt="2023-08-18T16:01:36.801" v="53" actId="20577"/>
          <ac:spMkLst>
            <pc:docMk/>
            <pc:sldMk cId="2016557782" sldId="363"/>
            <ac:spMk id="2" creationId="{00000000-0000-0000-0000-000000000000}"/>
          </ac:spMkLst>
        </pc:spChg>
        <pc:extLst>
          <p:ext xmlns:p="http://schemas.openxmlformats.org/presentationml/2006/main" uri="{D6D511B9-2390-475A-947B-AFAB55BFBCF1}">
            <pc226:cmChg xmlns:pc226="http://schemas.microsoft.com/office/powerpoint/2022/06/main/command" chg="del mod">
              <pc226:chgData name="Maheema Chanrai" userId="a2cf1078-9c61-4f32-bf42-689b03e14545" providerId="ADAL" clId="{0E0DBE1D-BA9F-434A-86AA-8240D345046C}" dt="2023-08-18T16:01:39.671" v="54"/>
              <pc2:cmMkLst xmlns:pc2="http://schemas.microsoft.com/office/powerpoint/2019/9/main/command">
                <pc:docMk/>
                <pc:sldMk cId="2016557782" sldId="363"/>
                <pc2:cmMk id="{54FA4A73-C3F9-45BC-8240-E79964E46886}"/>
              </pc2:cmMkLst>
            </pc226:cmChg>
          </p:ext>
        </pc:extLst>
      </pc:sldChg>
      <pc:sldChg chg="modSp mod">
        <pc:chgData name="Maheema Chanrai" userId="a2cf1078-9c61-4f32-bf42-689b03e14545" providerId="ADAL" clId="{0E0DBE1D-BA9F-434A-86AA-8240D345046C}" dt="2023-08-18T16:17:08.534" v="285" actId="14861"/>
        <pc:sldMkLst>
          <pc:docMk/>
          <pc:sldMk cId="1264389335" sldId="373"/>
        </pc:sldMkLst>
        <pc:picChg chg="mod">
          <ac:chgData name="Maheema Chanrai" userId="a2cf1078-9c61-4f32-bf42-689b03e14545" providerId="ADAL" clId="{0E0DBE1D-BA9F-434A-86AA-8240D345046C}" dt="2023-08-18T16:17:08.534" v="285" actId="14861"/>
          <ac:picMkLst>
            <pc:docMk/>
            <pc:sldMk cId="1264389335" sldId="373"/>
            <ac:picMk id="6" creationId="{00000000-0000-0000-0000-000000000000}"/>
          </ac:picMkLst>
        </pc:picChg>
      </pc:sldChg>
      <pc:sldChg chg="addSp delSp modSp mod delCm modCm modNotesTx">
        <pc:chgData name="Maheema Chanrai" userId="a2cf1078-9c61-4f32-bf42-689b03e14545" providerId="ADAL" clId="{0E0DBE1D-BA9F-434A-86AA-8240D345046C}" dt="2023-08-18T16:15:11.528" v="277"/>
        <pc:sldMkLst>
          <pc:docMk/>
          <pc:sldMk cId="2627036535" sldId="388"/>
        </pc:sldMkLst>
        <pc:spChg chg="add mod">
          <ac:chgData name="Maheema Chanrai" userId="a2cf1078-9c61-4f32-bf42-689b03e14545" providerId="ADAL" clId="{0E0DBE1D-BA9F-434A-86AA-8240D345046C}" dt="2023-08-18T16:10:46.793" v="80" actId="1076"/>
          <ac:spMkLst>
            <pc:docMk/>
            <pc:sldMk cId="2627036535" sldId="388"/>
            <ac:spMk id="4" creationId="{06530F03-8558-5B86-86E1-97221C8E8F91}"/>
          </ac:spMkLst>
        </pc:spChg>
        <pc:spChg chg="mod">
          <ac:chgData name="Maheema Chanrai" userId="a2cf1078-9c61-4f32-bf42-689b03e14545" providerId="ADAL" clId="{0E0DBE1D-BA9F-434A-86AA-8240D345046C}" dt="2023-08-18T16:12:34.233" v="235" actId="14100"/>
          <ac:spMkLst>
            <pc:docMk/>
            <pc:sldMk cId="2627036535" sldId="388"/>
            <ac:spMk id="5" creationId="{00000000-0000-0000-0000-000000000000}"/>
          </ac:spMkLst>
        </pc:spChg>
        <pc:spChg chg="add mod ord">
          <ac:chgData name="Maheema Chanrai" userId="a2cf1078-9c61-4f32-bf42-689b03e14545" providerId="ADAL" clId="{0E0DBE1D-BA9F-434A-86AA-8240D345046C}" dt="2023-08-18T16:12:28.320" v="234" actId="167"/>
          <ac:spMkLst>
            <pc:docMk/>
            <pc:sldMk cId="2627036535" sldId="388"/>
            <ac:spMk id="8" creationId="{7FC94DBD-917A-831D-0E78-3C7B69982067}"/>
          </ac:spMkLst>
        </pc:spChg>
        <pc:graphicFrameChg chg="add del mod modGraphic">
          <ac:chgData name="Maheema Chanrai" userId="a2cf1078-9c61-4f32-bf42-689b03e14545" providerId="ADAL" clId="{0E0DBE1D-BA9F-434A-86AA-8240D345046C}" dt="2023-08-18T16:10:54.910" v="84" actId="478"/>
          <ac:graphicFrameMkLst>
            <pc:docMk/>
            <pc:sldMk cId="2627036535" sldId="388"/>
            <ac:graphicFrameMk id="2" creationId="{75B56A03-94C9-97FD-783E-F357BF58AD92}"/>
          </ac:graphicFrameMkLst>
        </pc:graphicFrameChg>
        <pc:picChg chg="del">
          <ac:chgData name="Maheema Chanrai" userId="a2cf1078-9c61-4f32-bf42-689b03e14545" providerId="ADAL" clId="{0E0DBE1D-BA9F-434A-86AA-8240D345046C}" dt="2023-08-18T16:12:03.490" v="226" actId="478"/>
          <ac:picMkLst>
            <pc:docMk/>
            <pc:sldMk cId="2627036535" sldId="388"/>
            <ac:picMk id="6" creationId="{00000000-0000-0000-0000-000000000000}"/>
          </ac:picMkLst>
        </pc:picChg>
        <pc:extLst>
          <p:ext xmlns:p="http://schemas.openxmlformats.org/presentationml/2006/main" uri="{D6D511B9-2390-475A-947B-AFAB55BFBCF1}">
            <pc226:cmChg xmlns:pc226="http://schemas.microsoft.com/office/powerpoint/2022/06/main/command" chg="del mod">
              <pc226:chgData name="Maheema Chanrai" userId="a2cf1078-9c61-4f32-bf42-689b03e14545" providerId="ADAL" clId="{0E0DBE1D-BA9F-434A-86AA-8240D345046C}" dt="2023-08-18T16:12:38.399" v="236"/>
              <pc2:cmMkLst xmlns:pc2="http://schemas.microsoft.com/office/powerpoint/2019/9/main/command">
                <pc:docMk/>
                <pc:sldMk cId="2627036535" sldId="388"/>
                <pc2:cmMk id="{065F0B14-DF1D-4730-8E0A-DB324044A636}"/>
              </pc2:cmMkLst>
            </pc226:cmChg>
          </p:ext>
        </pc:extLst>
      </pc:sldChg>
      <pc:sldChg chg="addSp delSp modSp mod">
        <pc:chgData name="Maheema Chanrai" userId="a2cf1078-9c61-4f32-bf42-689b03e14545" providerId="ADAL" clId="{0E0DBE1D-BA9F-434A-86AA-8240D345046C}" dt="2023-08-18T16:14:08.120" v="252" actId="478"/>
        <pc:sldMkLst>
          <pc:docMk/>
          <pc:sldMk cId="3621905950" sldId="389"/>
        </pc:sldMkLst>
        <pc:spChg chg="add del mod ord">
          <ac:chgData name="Maheema Chanrai" userId="a2cf1078-9c61-4f32-bf42-689b03e14545" providerId="ADAL" clId="{0E0DBE1D-BA9F-434A-86AA-8240D345046C}" dt="2023-08-18T16:14:08.120" v="252" actId="478"/>
          <ac:spMkLst>
            <pc:docMk/>
            <pc:sldMk cId="3621905950" sldId="389"/>
            <ac:spMk id="2" creationId="{70AFB472-1F65-0643-3D83-27090483E50B}"/>
          </ac:spMkLst>
        </pc:spChg>
        <pc:grpChg chg="add del">
          <ac:chgData name="Maheema Chanrai" userId="a2cf1078-9c61-4f32-bf42-689b03e14545" providerId="ADAL" clId="{0E0DBE1D-BA9F-434A-86AA-8240D345046C}" dt="2023-08-18T16:14:02.903" v="250" actId="478"/>
          <ac:grpSpMkLst>
            <pc:docMk/>
            <pc:sldMk cId="3621905950" sldId="389"/>
            <ac:grpSpMk id="26" creationId="{00000000-0000-0000-0000-000000000000}"/>
          </ac:grpSpMkLst>
        </pc:grpChg>
      </pc:sldChg>
      <pc:sldChg chg="delCm modNotesTx">
        <pc:chgData name="Maheema Chanrai" userId="a2cf1078-9c61-4f32-bf42-689b03e14545" providerId="ADAL" clId="{0E0DBE1D-BA9F-434A-86AA-8240D345046C}" dt="2023-08-18T16:08:34.404" v="78"/>
        <pc:sldMkLst>
          <pc:docMk/>
          <pc:sldMk cId="3559140715" sldId="390"/>
        </pc:sldMkLst>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0E0DBE1D-BA9F-434A-86AA-8240D345046C}" dt="2023-08-18T16:08:34.404" v="78"/>
              <pc2:cmMkLst xmlns:pc2="http://schemas.microsoft.com/office/powerpoint/2019/9/main/command">
                <pc:docMk/>
                <pc:sldMk cId="3559140715" sldId="390"/>
                <pc2:cmMk id="{6875D9FA-1573-480C-92AB-A0D419D0A191}"/>
              </pc2:cmMkLst>
            </pc226:cmChg>
          </p:ext>
        </pc:extLst>
      </pc:sldChg>
      <pc:sldChg chg="modSp mod">
        <pc:chgData name="Maheema Chanrai" userId="a2cf1078-9c61-4f32-bf42-689b03e14545" providerId="ADAL" clId="{0E0DBE1D-BA9F-434A-86AA-8240D345046C}" dt="2023-08-18T16:15:25.603" v="278" actId="114"/>
        <pc:sldMkLst>
          <pc:docMk/>
          <pc:sldMk cId="382866947" sldId="391"/>
        </pc:sldMkLst>
        <pc:spChg chg="mod">
          <ac:chgData name="Maheema Chanrai" userId="a2cf1078-9c61-4f32-bf42-689b03e14545" providerId="ADAL" clId="{0E0DBE1D-BA9F-434A-86AA-8240D345046C}" dt="2023-08-18T16:15:25.603" v="278" actId="114"/>
          <ac:spMkLst>
            <pc:docMk/>
            <pc:sldMk cId="382866947" sldId="391"/>
            <ac:spMk id="5" creationId="{00000000-0000-0000-0000-000000000000}"/>
          </ac:spMkLst>
        </pc:spChg>
      </pc:sldChg>
      <pc:sldChg chg="addSp delSp modSp mod">
        <pc:chgData name="Maheema Chanrai" userId="a2cf1078-9c61-4f32-bf42-689b03e14545" providerId="ADAL" clId="{0E0DBE1D-BA9F-434A-86AA-8240D345046C}" dt="2023-08-18T16:16:44.631" v="284" actId="14861"/>
        <pc:sldMkLst>
          <pc:docMk/>
          <pc:sldMk cId="502657988" sldId="407"/>
        </pc:sldMkLst>
        <pc:picChg chg="del">
          <ac:chgData name="Maheema Chanrai" userId="a2cf1078-9c61-4f32-bf42-689b03e14545" providerId="ADAL" clId="{0E0DBE1D-BA9F-434A-86AA-8240D345046C}" dt="2023-08-18T16:16:20.852" v="279" actId="478"/>
          <ac:picMkLst>
            <pc:docMk/>
            <pc:sldMk cId="502657988" sldId="407"/>
            <ac:picMk id="5" creationId="{00000000-0000-0000-0000-000000000000}"/>
          </ac:picMkLst>
        </pc:picChg>
        <pc:picChg chg="add mod">
          <ac:chgData name="Maheema Chanrai" userId="a2cf1078-9c61-4f32-bf42-689b03e14545" providerId="ADAL" clId="{0E0DBE1D-BA9F-434A-86AA-8240D345046C}" dt="2023-08-18T16:16:44.631" v="284" actId="14861"/>
          <ac:picMkLst>
            <pc:docMk/>
            <pc:sldMk cId="502657988" sldId="407"/>
            <ac:picMk id="10" creationId="{D6183529-8EC9-3359-2C2C-6DFF82DDCB46}"/>
          </ac:picMkLst>
        </pc:picChg>
      </pc:sldChg>
    </pc:docChg>
  </pc:docChgLst>
  <pc:docChgLst>
    <pc:chgData name="Vicki Sennett" userId="4e7e733b2f3d2f29" providerId="Windows Live" clId="Web-{9DB3EF0E-11B0-4FF8-889E-B4A35B53B05E}"/>
    <pc:docChg chg="mod modSld">
      <pc:chgData name="Vicki Sennett" userId="4e7e733b2f3d2f29" providerId="Windows Live" clId="Web-{9DB3EF0E-11B0-4FF8-889E-B4A35B53B05E}" dt="2023-05-25T14:14:55.024" v="896"/>
      <pc:docMkLst>
        <pc:docMk/>
      </pc:docMkLst>
      <pc:sldChg chg="modSp">
        <pc:chgData name="Vicki Sennett" userId="4e7e733b2f3d2f29" providerId="Windows Live" clId="Web-{9DB3EF0E-11B0-4FF8-889E-B4A35B53B05E}" dt="2023-05-25T10:42:25.526" v="9" actId="20577"/>
        <pc:sldMkLst>
          <pc:docMk/>
          <pc:sldMk cId="2831757848" sldId="301"/>
        </pc:sldMkLst>
        <pc:spChg chg="mod">
          <ac:chgData name="Vicki Sennett" userId="4e7e733b2f3d2f29" providerId="Windows Live" clId="Web-{9DB3EF0E-11B0-4FF8-889E-B4A35B53B05E}" dt="2023-05-25T10:42:25.526" v="9" actId="20577"/>
          <ac:spMkLst>
            <pc:docMk/>
            <pc:sldMk cId="2831757848" sldId="301"/>
            <ac:spMk id="3" creationId="{00000000-0000-0000-0000-000000000000}"/>
          </ac:spMkLst>
        </pc:spChg>
        <pc:spChg chg="mod">
          <ac:chgData name="Vicki Sennett" userId="4e7e733b2f3d2f29" providerId="Windows Live" clId="Web-{9DB3EF0E-11B0-4FF8-889E-B4A35B53B05E}" dt="2023-05-25T10:42:20.807" v="8" actId="20577"/>
          <ac:spMkLst>
            <pc:docMk/>
            <pc:sldMk cId="2831757848" sldId="301"/>
            <ac:spMk id="7" creationId="{00000000-0000-0000-0000-000000000000}"/>
          </ac:spMkLst>
        </pc:spChg>
      </pc:sldChg>
      <pc:sldChg chg="modSp">
        <pc:chgData name="Vicki Sennett" userId="4e7e733b2f3d2f29" providerId="Windows Live" clId="Web-{9DB3EF0E-11B0-4FF8-889E-B4A35B53B05E}" dt="2023-05-25T10:42:01.275" v="3" actId="20577"/>
        <pc:sldMkLst>
          <pc:docMk/>
          <pc:sldMk cId="29115202" sldId="313"/>
        </pc:sldMkLst>
        <pc:spChg chg="mod">
          <ac:chgData name="Vicki Sennett" userId="4e7e733b2f3d2f29" providerId="Windows Live" clId="Web-{9DB3EF0E-11B0-4FF8-889E-B4A35B53B05E}" dt="2023-05-25T10:42:01.275" v="3" actId="20577"/>
          <ac:spMkLst>
            <pc:docMk/>
            <pc:sldMk cId="29115202" sldId="313"/>
            <ac:spMk id="4" creationId="{00000000-0000-0000-0000-000000000000}"/>
          </ac:spMkLst>
        </pc:spChg>
      </pc:sldChg>
      <pc:sldChg chg="modSp">
        <pc:chgData name="Vicki Sennett" userId="4e7e733b2f3d2f29" providerId="Windows Live" clId="Web-{9DB3EF0E-11B0-4FF8-889E-B4A35B53B05E}" dt="2023-05-25T10:58:50.988" v="219" actId="20577"/>
        <pc:sldMkLst>
          <pc:docMk/>
          <pc:sldMk cId="451690953" sldId="315"/>
        </pc:sldMkLst>
        <pc:spChg chg="mod">
          <ac:chgData name="Vicki Sennett" userId="4e7e733b2f3d2f29" providerId="Windows Live" clId="Web-{9DB3EF0E-11B0-4FF8-889E-B4A35B53B05E}" dt="2023-05-25T10:58:50.988" v="219" actId="20577"/>
          <ac:spMkLst>
            <pc:docMk/>
            <pc:sldMk cId="451690953" sldId="315"/>
            <ac:spMk id="4" creationId="{00000000-0000-0000-0000-000000000000}"/>
          </ac:spMkLst>
        </pc:spChg>
      </pc:sldChg>
      <pc:sldChg chg="modSp modNotes">
        <pc:chgData name="Vicki Sennett" userId="4e7e733b2f3d2f29" providerId="Windows Live" clId="Web-{9DB3EF0E-11B0-4FF8-889E-B4A35B53B05E}" dt="2023-05-25T12:02:09.603" v="523"/>
        <pc:sldMkLst>
          <pc:docMk/>
          <pc:sldMk cId="3261353437" sldId="318"/>
        </pc:sldMkLst>
        <pc:spChg chg="mod">
          <ac:chgData name="Vicki Sennett" userId="4e7e733b2f3d2f29" providerId="Windows Live" clId="Web-{9DB3EF0E-11B0-4FF8-889E-B4A35B53B05E}" dt="2023-05-25T12:01:27.696" v="506" actId="20577"/>
          <ac:spMkLst>
            <pc:docMk/>
            <pc:sldMk cId="3261353437" sldId="318"/>
            <ac:spMk id="4" creationId="{00000000-0000-0000-0000-000000000000}"/>
          </ac:spMkLst>
        </pc:spChg>
        <pc:spChg chg="mod">
          <ac:chgData name="Vicki Sennett" userId="4e7e733b2f3d2f29" providerId="Windows Live" clId="Web-{9DB3EF0E-11B0-4FF8-889E-B4A35B53B05E}" dt="2023-05-25T12:01:45.040" v="511" actId="20577"/>
          <ac:spMkLst>
            <pc:docMk/>
            <pc:sldMk cId="3261353437" sldId="318"/>
            <ac:spMk id="5" creationId="{00000000-0000-0000-0000-000000000000}"/>
          </ac:spMkLst>
        </pc:spChg>
      </pc:sldChg>
      <pc:sldChg chg="modSp modNotes">
        <pc:chgData name="Vicki Sennett" userId="4e7e733b2f3d2f29" providerId="Windows Live" clId="Web-{9DB3EF0E-11B0-4FF8-889E-B4A35B53B05E}" dt="2023-05-25T12:44:38.215" v="551"/>
        <pc:sldMkLst>
          <pc:docMk/>
          <pc:sldMk cId="3179690887" sldId="319"/>
        </pc:sldMkLst>
        <pc:spChg chg="mod">
          <ac:chgData name="Vicki Sennett" userId="4e7e733b2f3d2f29" providerId="Windows Live" clId="Web-{9DB3EF0E-11B0-4FF8-889E-B4A35B53B05E}" dt="2023-05-25T12:44:04.636" v="535" actId="14100"/>
          <ac:spMkLst>
            <pc:docMk/>
            <pc:sldMk cId="3179690887" sldId="319"/>
            <ac:spMk id="4" creationId="{00000000-0000-0000-0000-000000000000}"/>
          </ac:spMkLst>
        </pc:spChg>
        <pc:spChg chg="mod">
          <ac:chgData name="Vicki Sennett" userId="4e7e733b2f3d2f29" providerId="Windows Live" clId="Web-{9DB3EF0E-11B0-4FF8-889E-B4A35B53B05E}" dt="2023-05-25T12:44:15.214" v="538" actId="20577"/>
          <ac:spMkLst>
            <pc:docMk/>
            <pc:sldMk cId="3179690887" sldId="319"/>
            <ac:spMk id="5" creationId="{00000000-0000-0000-0000-000000000000}"/>
          </ac:spMkLst>
        </pc:spChg>
      </pc:sldChg>
      <pc:sldChg chg="addSp modSp addCm delCm modNotes">
        <pc:chgData name="Vicki Sennett" userId="4e7e733b2f3d2f29" providerId="Windows Live" clId="Web-{9DB3EF0E-11B0-4FF8-889E-B4A35B53B05E}" dt="2023-05-25T11:59:40.896" v="501"/>
        <pc:sldMkLst>
          <pc:docMk/>
          <pc:sldMk cId="3812645954" sldId="337"/>
        </pc:sldMkLst>
        <pc:spChg chg="add mod">
          <ac:chgData name="Vicki Sennett" userId="4e7e733b2f3d2f29" providerId="Windows Live" clId="Web-{9DB3EF0E-11B0-4FF8-889E-B4A35B53B05E}" dt="2023-05-25T11:51:33.386" v="416" actId="1076"/>
          <ac:spMkLst>
            <pc:docMk/>
            <pc:sldMk cId="3812645954" sldId="337"/>
            <ac:spMk id="3" creationId="{DA39DAB1-EFB4-CB75-1EF0-92B252E02215}"/>
          </ac:spMkLst>
        </pc:spChg>
        <pc:spChg chg="mod">
          <ac:chgData name="Vicki Sennett" userId="4e7e733b2f3d2f29" providerId="Windows Live" clId="Web-{9DB3EF0E-11B0-4FF8-889E-B4A35B53B05E}" dt="2023-05-25T11:51:10.714" v="409" actId="20577"/>
          <ac:spMkLst>
            <pc:docMk/>
            <pc:sldMk cId="3812645954" sldId="337"/>
            <ac:spMk id="4" creationId="{00000000-0000-0000-0000-000000000000}"/>
          </ac:spMkLst>
        </pc:spChg>
        <pc:extLst>
          <p:ext xmlns:p="http://schemas.openxmlformats.org/presentationml/2006/main" uri="{D6D511B9-2390-475A-947B-AFAB55BFBCF1}">
            <pc226:cmChg xmlns:pc226="http://schemas.microsoft.com/office/powerpoint/2022/06/main/command" chg="add del">
              <pc226:chgData name="Vicki Sennett" userId="4e7e733b2f3d2f29" providerId="Windows Live" clId="Web-{9DB3EF0E-11B0-4FF8-889E-B4A35B53B05E}" dt="2023-05-25T11:59:40.896" v="501"/>
              <pc2:cmMkLst xmlns:pc2="http://schemas.microsoft.com/office/powerpoint/2019/9/main/command">
                <pc:docMk/>
                <pc:sldMk cId="3812645954" sldId="337"/>
                <pc2:cmMk id="{0C59CDB9-BB71-4B34-B319-7729D1B23E5A}"/>
              </pc2:cmMkLst>
            </pc226:cmChg>
          </p:ext>
        </pc:extLst>
      </pc:sldChg>
      <pc:sldChg chg="modSp">
        <pc:chgData name="Vicki Sennett" userId="4e7e733b2f3d2f29" providerId="Windows Live" clId="Web-{9DB3EF0E-11B0-4FF8-889E-B4A35B53B05E}" dt="2023-05-25T13:46:27.377" v="586" actId="20577"/>
        <pc:sldMkLst>
          <pc:docMk/>
          <pc:sldMk cId="1340268157" sldId="341"/>
        </pc:sldMkLst>
        <pc:spChg chg="mod">
          <ac:chgData name="Vicki Sennett" userId="4e7e733b2f3d2f29" providerId="Windows Live" clId="Web-{9DB3EF0E-11B0-4FF8-889E-B4A35B53B05E}" dt="2023-05-25T13:46:27.377" v="586" actId="20577"/>
          <ac:spMkLst>
            <pc:docMk/>
            <pc:sldMk cId="1340268157" sldId="341"/>
            <ac:spMk id="4" creationId="{00000000-0000-0000-0000-000000000000}"/>
          </ac:spMkLst>
        </pc:spChg>
      </pc:sldChg>
      <pc:sldChg chg="modSp">
        <pc:chgData name="Vicki Sennett" userId="4e7e733b2f3d2f29" providerId="Windows Live" clId="Web-{9DB3EF0E-11B0-4FF8-889E-B4A35B53B05E}" dt="2023-05-25T14:08:40.734" v="832" actId="20577"/>
        <pc:sldMkLst>
          <pc:docMk/>
          <pc:sldMk cId="11029690" sldId="342"/>
        </pc:sldMkLst>
        <pc:spChg chg="mod">
          <ac:chgData name="Vicki Sennett" userId="4e7e733b2f3d2f29" providerId="Windows Live" clId="Web-{9DB3EF0E-11B0-4FF8-889E-B4A35B53B05E}" dt="2023-05-25T14:07:55.858" v="825" actId="14100"/>
          <ac:spMkLst>
            <pc:docMk/>
            <pc:sldMk cId="11029690" sldId="342"/>
            <ac:spMk id="2" creationId="{00000000-0000-0000-0000-000000000000}"/>
          </ac:spMkLst>
        </pc:spChg>
        <pc:spChg chg="mod">
          <ac:chgData name="Vicki Sennett" userId="4e7e733b2f3d2f29" providerId="Windows Live" clId="Web-{9DB3EF0E-11B0-4FF8-889E-B4A35B53B05E}" dt="2023-05-25T14:08:40.734" v="832" actId="20577"/>
          <ac:spMkLst>
            <pc:docMk/>
            <pc:sldMk cId="11029690" sldId="342"/>
            <ac:spMk id="3" creationId="{00000000-0000-0000-0000-000000000000}"/>
          </ac:spMkLst>
        </pc:spChg>
        <pc:spChg chg="mod">
          <ac:chgData name="Vicki Sennett" userId="4e7e733b2f3d2f29" providerId="Windows Live" clId="Web-{9DB3EF0E-11B0-4FF8-889E-B4A35B53B05E}" dt="2023-05-25T14:07:36.264" v="819" actId="20577"/>
          <ac:spMkLst>
            <pc:docMk/>
            <pc:sldMk cId="11029690" sldId="342"/>
            <ac:spMk id="8" creationId="{00000000-0000-0000-0000-000000000000}"/>
          </ac:spMkLst>
        </pc:spChg>
      </pc:sldChg>
      <pc:sldChg chg="modSp modNotes">
        <pc:chgData name="Vicki Sennett" userId="4e7e733b2f3d2f29" providerId="Windows Live" clId="Web-{9DB3EF0E-11B0-4FF8-889E-B4A35B53B05E}" dt="2023-05-25T13:47:59.442" v="607"/>
        <pc:sldMkLst>
          <pc:docMk/>
          <pc:sldMk cId="1906779843" sldId="344"/>
        </pc:sldMkLst>
        <pc:spChg chg="mod">
          <ac:chgData name="Vicki Sennett" userId="4e7e733b2f3d2f29" providerId="Windows Live" clId="Web-{9DB3EF0E-11B0-4FF8-889E-B4A35B53B05E}" dt="2023-05-25T13:46:58.878" v="589" actId="20577"/>
          <ac:spMkLst>
            <pc:docMk/>
            <pc:sldMk cId="1906779843" sldId="344"/>
            <ac:spMk id="4" creationId="{00000000-0000-0000-0000-000000000000}"/>
          </ac:spMkLst>
        </pc:spChg>
        <pc:spChg chg="mod">
          <ac:chgData name="Vicki Sennett" userId="4e7e733b2f3d2f29" providerId="Windows Live" clId="Web-{9DB3EF0E-11B0-4FF8-889E-B4A35B53B05E}" dt="2023-05-25T13:47:12.284" v="592" actId="20577"/>
          <ac:spMkLst>
            <pc:docMk/>
            <pc:sldMk cId="1906779843" sldId="344"/>
            <ac:spMk id="5" creationId="{00000000-0000-0000-0000-000000000000}"/>
          </ac:spMkLst>
        </pc:spChg>
        <pc:spChg chg="mod">
          <ac:chgData name="Vicki Sennett" userId="4e7e733b2f3d2f29" providerId="Windows Live" clId="Web-{9DB3EF0E-11B0-4FF8-889E-B4A35B53B05E}" dt="2023-05-25T13:47:26.081" v="593" actId="20577"/>
          <ac:spMkLst>
            <pc:docMk/>
            <pc:sldMk cId="1906779843" sldId="344"/>
            <ac:spMk id="6" creationId="{00000000-0000-0000-0000-000000000000}"/>
          </ac:spMkLst>
        </pc:spChg>
      </pc:sldChg>
      <pc:sldChg chg="modSp modNotes">
        <pc:chgData name="Vicki Sennett" userId="4e7e733b2f3d2f29" providerId="Windows Live" clId="Web-{9DB3EF0E-11B0-4FF8-889E-B4A35B53B05E}" dt="2023-05-25T11:00:49.819" v="249"/>
        <pc:sldMkLst>
          <pc:docMk/>
          <pc:sldMk cId="1171381413" sldId="350"/>
        </pc:sldMkLst>
        <pc:spChg chg="mod">
          <ac:chgData name="Vicki Sennett" userId="4e7e733b2f3d2f29" providerId="Windows Live" clId="Web-{9DB3EF0E-11B0-4FF8-889E-B4A35B53B05E}" dt="2023-05-25T11:00:23.193" v="241" actId="20577"/>
          <ac:spMkLst>
            <pc:docMk/>
            <pc:sldMk cId="1171381413" sldId="350"/>
            <ac:spMk id="3" creationId="{00000000-0000-0000-0000-000000000000}"/>
          </ac:spMkLst>
        </pc:spChg>
        <pc:spChg chg="mod">
          <ac:chgData name="Vicki Sennett" userId="4e7e733b2f3d2f29" providerId="Windows Live" clId="Web-{9DB3EF0E-11B0-4FF8-889E-B4A35B53B05E}" dt="2023-05-25T11:00:06.458" v="239" actId="14100"/>
          <ac:spMkLst>
            <pc:docMk/>
            <pc:sldMk cId="1171381413" sldId="350"/>
            <ac:spMk id="7" creationId="{00000000-0000-0000-0000-000000000000}"/>
          </ac:spMkLst>
        </pc:spChg>
      </pc:sldChg>
      <pc:sldChg chg="modSp addCm modCm modNotes">
        <pc:chgData name="Vicki Sennett" userId="4e7e733b2f3d2f29" providerId="Windows Live" clId="Web-{9DB3EF0E-11B0-4FF8-889E-B4A35B53B05E}" dt="2023-05-25T11:32:54.160" v="272"/>
        <pc:sldMkLst>
          <pc:docMk/>
          <pc:sldMk cId="1197990373" sldId="351"/>
        </pc:sldMkLst>
        <pc:spChg chg="mod">
          <ac:chgData name="Vicki Sennett" userId="4e7e733b2f3d2f29" providerId="Windows Live" clId="Web-{9DB3EF0E-11B0-4FF8-889E-B4A35B53B05E}" dt="2023-05-25T11:31:12.564" v="257" actId="20577"/>
          <ac:spMkLst>
            <pc:docMk/>
            <pc:sldMk cId="1197990373" sldId="351"/>
            <ac:spMk id="3" creationId="{00000000-0000-0000-0000-000000000000}"/>
          </ac:spMkLst>
        </pc:spChg>
        <pc:spChg chg="mod">
          <ac:chgData name="Vicki Sennett" userId="4e7e733b2f3d2f29" providerId="Windows Live" clId="Web-{9DB3EF0E-11B0-4FF8-889E-B4A35B53B05E}" dt="2023-05-25T11:31:06.564" v="256" actId="20577"/>
          <ac:spMkLst>
            <pc:docMk/>
            <pc:sldMk cId="1197990373" sldId="351"/>
            <ac:spMk id="7" creationId="{00000000-0000-0000-0000-000000000000}"/>
          </ac:spMkLst>
        </pc:sp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9DB3EF0E-11B0-4FF8-889E-B4A35B53B05E}" dt="2023-05-25T11:32:54.160" v="272"/>
              <pc2:cmMkLst xmlns:pc2="http://schemas.microsoft.com/office/powerpoint/2019/9/main/command">
                <pc:docMk/>
                <pc:sldMk cId="1197990373" sldId="351"/>
                <pc2:cmMk id="{1BADB339-2D1A-4362-A534-93B1064D0744}"/>
              </pc2:cmMkLst>
            </pc226:cmChg>
          </p:ext>
        </pc:extLst>
      </pc:sldChg>
      <pc:sldChg chg="modSp addCm modCm modNotes">
        <pc:chgData name="Vicki Sennett" userId="4e7e733b2f3d2f29" providerId="Windows Live" clId="Web-{9DB3EF0E-11B0-4FF8-889E-B4A35B53B05E}" dt="2023-05-25T11:34:54.569" v="304"/>
        <pc:sldMkLst>
          <pc:docMk/>
          <pc:sldMk cId="4082179033" sldId="352"/>
        </pc:sldMkLst>
        <pc:spChg chg="mod">
          <ac:chgData name="Vicki Sennett" userId="4e7e733b2f3d2f29" providerId="Windows Live" clId="Web-{9DB3EF0E-11B0-4FF8-889E-B4A35B53B05E}" dt="2023-05-25T11:34:09.568" v="292" actId="20577"/>
          <ac:spMkLst>
            <pc:docMk/>
            <pc:sldMk cId="4082179033" sldId="352"/>
            <ac:spMk id="3" creationId="{00000000-0000-0000-0000-000000000000}"/>
          </ac:spMkLst>
        </pc:spChg>
        <pc:spChg chg="mod">
          <ac:chgData name="Vicki Sennett" userId="4e7e733b2f3d2f29" providerId="Windows Live" clId="Web-{9DB3EF0E-11B0-4FF8-889E-B4A35B53B05E}" dt="2023-05-25T11:34:18.130" v="293" actId="20577"/>
          <ac:spMkLst>
            <pc:docMk/>
            <pc:sldMk cId="4082179033" sldId="352"/>
            <ac:spMk id="6" creationId="{00000000-0000-0000-0000-000000000000}"/>
          </ac:spMkLst>
        </pc:spChg>
        <pc:spChg chg="mod">
          <ac:chgData name="Vicki Sennett" userId="4e7e733b2f3d2f29" providerId="Windows Live" clId="Web-{9DB3EF0E-11B0-4FF8-889E-B4A35B53B05E}" dt="2023-05-25T11:33:36.364" v="276" actId="14100"/>
          <ac:spMkLst>
            <pc:docMk/>
            <pc:sldMk cId="4082179033" sldId="352"/>
            <ac:spMk id="12" creationId="{00000000-0000-0000-0000-000000000000}"/>
          </ac:spMkLst>
        </pc:sp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9DB3EF0E-11B0-4FF8-889E-B4A35B53B05E}" dt="2023-05-25T11:34:54.569" v="304"/>
              <pc2:cmMkLst xmlns:pc2="http://schemas.microsoft.com/office/powerpoint/2019/9/main/command">
                <pc:docMk/>
                <pc:sldMk cId="4082179033" sldId="352"/>
                <pc2:cmMk id="{9577DD31-B603-4AE3-B7A6-38FB201EDFEC}"/>
              </pc2:cmMkLst>
            </pc226:cmChg>
          </p:ext>
        </pc:extLst>
      </pc:sldChg>
      <pc:sldChg chg="modSp addCm modNotes">
        <pc:chgData name="Vicki Sennett" userId="4e7e733b2f3d2f29" providerId="Windows Live" clId="Web-{9DB3EF0E-11B0-4FF8-889E-B4A35B53B05E}" dt="2023-05-25T11:40:35.373" v="349"/>
        <pc:sldMkLst>
          <pc:docMk/>
          <pc:sldMk cId="4166578443" sldId="354"/>
        </pc:sldMkLst>
        <pc:spChg chg="mod">
          <ac:chgData name="Vicki Sennett" userId="4e7e733b2f3d2f29" providerId="Windows Live" clId="Web-{9DB3EF0E-11B0-4FF8-889E-B4A35B53B05E}" dt="2023-05-25T11:39:09.090" v="340" actId="20577"/>
          <ac:spMkLst>
            <pc:docMk/>
            <pc:sldMk cId="4166578443" sldId="354"/>
            <ac:spMk id="3" creationId="{00000000-0000-0000-0000-000000000000}"/>
          </ac:spMkLst>
        </pc:spChg>
        <pc:spChg chg="mod">
          <ac:chgData name="Vicki Sennett" userId="4e7e733b2f3d2f29" providerId="Windows Live" clId="Web-{9DB3EF0E-11B0-4FF8-889E-B4A35B53B05E}" dt="2023-05-25T11:39:05.355" v="339" actId="20577"/>
          <ac:spMkLst>
            <pc:docMk/>
            <pc:sldMk cId="4166578443" sldId="354"/>
            <ac:spMk id="8" creationId="{00000000-0000-0000-0000-000000000000}"/>
          </ac:spMkLst>
        </pc:spChg>
        <pc:spChg chg="mod">
          <ac:chgData name="Vicki Sennett" userId="4e7e733b2f3d2f29" providerId="Windows Live" clId="Web-{9DB3EF0E-11B0-4FF8-889E-B4A35B53B05E}" dt="2023-05-25T11:40:10.560" v="343" actId="20577"/>
          <ac:spMkLst>
            <pc:docMk/>
            <pc:sldMk cId="4166578443" sldId="354"/>
            <ac:spMk id="9" creationId="{00000000-0000-0000-0000-000000000000}"/>
          </ac:spMkLst>
        </pc:spChg>
        <pc:extLst>
          <p:ext xmlns:p="http://schemas.openxmlformats.org/presentationml/2006/main" uri="{D6D511B9-2390-475A-947B-AFAB55BFBCF1}">
            <pc226:cmChg xmlns:pc226="http://schemas.microsoft.com/office/powerpoint/2022/06/main/command" chg="add">
              <pc226:chgData name="Vicki Sennett" userId="4e7e733b2f3d2f29" providerId="Windows Live" clId="Web-{9DB3EF0E-11B0-4FF8-889E-B4A35B53B05E}" dt="2023-05-25T11:40:16.982" v="344"/>
              <pc2:cmMkLst xmlns:pc2="http://schemas.microsoft.com/office/powerpoint/2019/9/main/command">
                <pc:docMk/>
                <pc:sldMk cId="4166578443" sldId="354"/>
                <pc2:cmMk id="{718DB5E1-890B-4CE8-9FAD-A09801337D76}"/>
              </pc2:cmMkLst>
            </pc226:cmChg>
          </p:ext>
        </pc:extLst>
      </pc:sldChg>
      <pc:sldChg chg="modSp modNotes">
        <pc:chgData name="Vicki Sennett" userId="4e7e733b2f3d2f29" providerId="Windows Live" clId="Web-{9DB3EF0E-11B0-4FF8-889E-B4A35B53B05E}" dt="2023-05-25T11:42:06.171" v="357"/>
        <pc:sldMkLst>
          <pc:docMk/>
          <pc:sldMk cId="2828745604" sldId="357"/>
        </pc:sldMkLst>
        <pc:spChg chg="mod">
          <ac:chgData name="Vicki Sennett" userId="4e7e733b2f3d2f29" providerId="Windows Live" clId="Web-{9DB3EF0E-11B0-4FF8-889E-B4A35B53B05E}" dt="2023-05-25T11:42:01.421" v="355" actId="20577"/>
          <ac:spMkLst>
            <pc:docMk/>
            <pc:sldMk cId="2828745604" sldId="357"/>
            <ac:spMk id="2" creationId="{00000000-0000-0000-0000-000000000000}"/>
          </ac:spMkLst>
        </pc:spChg>
        <pc:spChg chg="mod">
          <ac:chgData name="Vicki Sennett" userId="4e7e733b2f3d2f29" providerId="Windows Live" clId="Web-{9DB3EF0E-11B0-4FF8-889E-B4A35B53B05E}" dt="2023-05-25T11:41:38.280" v="351"/>
          <ac:spMkLst>
            <pc:docMk/>
            <pc:sldMk cId="2828745604" sldId="357"/>
            <ac:spMk id="3" creationId="{00000000-0000-0000-0000-000000000000}"/>
          </ac:spMkLst>
        </pc:spChg>
      </pc:sldChg>
      <pc:sldChg chg="modSp">
        <pc:chgData name="Vicki Sennett" userId="4e7e733b2f3d2f29" providerId="Windows Live" clId="Web-{9DB3EF0E-11B0-4FF8-889E-B4A35B53B05E}" dt="2023-05-25T11:43:36.626" v="371" actId="20577"/>
        <pc:sldMkLst>
          <pc:docMk/>
          <pc:sldMk cId="45617637" sldId="358"/>
        </pc:sldMkLst>
        <pc:spChg chg="mod">
          <ac:chgData name="Vicki Sennett" userId="4e7e733b2f3d2f29" providerId="Windows Live" clId="Web-{9DB3EF0E-11B0-4FF8-889E-B4A35B53B05E}" dt="2023-05-25T11:43:36.626" v="371" actId="20577"/>
          <ac:spMkLst>
            <pc:docMk/>
            <pc:sldMk cId="45617637" sldId="358"/>
            <ac:spMk id="2" creationId="{00000000-0000-0000-0000-000000000000}"/>
          </ac:spMkLst>
        </pc:spChg>
        <pc:spChg chg="mod">
          <ac:chgData name="Vicki Sennett" userId="4e7e733b2f3d2f29" providerId="Windows Live" clId="Web-{9DB3EF0E-11B0-4FF8-889E-B4A35B53B05E}" dt="2023-05-25T11:42:16.593" v="359" actId="14100"/>
          <ac:spMkLst>
            <pc:docMk/>
            <pc:sldMk cId="45617637" sldId="358"/>
            <ac:spMk id="3" creationId="{00000000-0000-0000-0000-000000000000}"/>
          </ac:spMkLst>
        </pc:spChg>
      </pc:sldChg>
      <pc:sldChg chg="modSp">
        <pc:chgData name="Vicki Sennett" userId="4e7e733b2f3d2f29" providerId="Windows Live" clId="Web-{9DB3EF0E-11B0-4FF8-889E-B4A35B53B05E}" dt="2023-05-25T11:45:48.738" v="386" actId="20577"/>
        <pc:sldMkLst>
          <pc:docMk/>
          <pc:sldMk cId="4075979535" sldId="359"/>
        </pc:sldMkLst>
        <pc:spChg chg="mod">
          <ac:chgData name="Vicki Sennett" userId="4e7e733b2f3d2f29" providerId="Windows Live" clId="Web-{9DB3EF0E-11B0-4FF8-889E-B4A35B53B05E}" dt="2023-05-25T11:45:15.847" v="381" actId="20577"/>
          <ac:spMkLst>
            <pc:docMk/>
            <pc:sldMk cId="4075979535" sldId="359"/>
            <ac:spMk id="3" creationId="{00000000-0000-0000-0000-000000000000}"/>
          </ac:spMkLst>
        </pc:spChg>
        <pc:spChg chg="mod">
          <ac:chgData name="Vicki Sennett" userId="4e7e733b2f3d2f29" providerId="Windows Live" clId="Web-{9DB3EF0E-11B0-4FF8-889E-B4A35B53B05E}" dt="2023-05-25T11:45:34.098" v="383" actId="1076"/>
          <ac:spMkLst>
            <pc:docMk/>
            <pc:sldMk cId="4075979535" sldId="359"/>
            <ac:spMk id="20" creationId="{00000000-0000-0000-0000-000000000000}"/>
          </ac:spMkLst>
        </pc:spChg>
        <pc:spChg chg="mod">
          <ac:chgData name="Vicki Sennett" userId="4e7e733b2f3d2f29" providerId="Windows Live" clId="Web-{9DB3EF0E-11B0-4FF8-889E-B4A35B53B05E}" dt="2023-05-25T11:45:48.738" v="386" actId="20577"/>
          <ac:spMkLst>
            <pc:docMk/>
            <pc:sldMk cId="4075979535" sldId="359"/>
            <ac:spMk id="27" creationId="{00000000-0000-0000-0000-000000000000}"/>
          </ac:spMkLst>
        </pc:spChg>
        <pc:spChg chg="mod">
          <ac:chgData name="Vicki Sennett" userId="4e7e733b2f3d2f29" providerId="Windows Live" clId="Web-{9DB3EF0E-11B0-4FF8-889E-B4A35B53B05E}" dt="2023-05-25T11:45:44.082" v="385" actId="1076"/>
          <ac:spMkLst>
            <pc:docMk/>
            <pc:sldMk cId="4075979535" sldId="359"/>
            <ac:spMk id="30" creationId="{00000000-0000-0000-0000-000000000000}"/>
          </ac:spMkLst>
        </pc:spChg>
      </pc:sldChg>
      <pc:sldChg chg="modSp addCm">
        <pc:chgData name="Vicki Sennett" userId="4e7e733b2f3d2f29" providerId="Windows Live" clId="Web-{9DB3EF0E-11B0-4FF8-889E-B4A35B53B05E}" dt="2023-05-25T11:47:04.490" v="393"/>
        <pc:sldMkLst>
          <pc:docMk/>
          <pc:sldMk cId="2016557782" sldId="363"/>
        </pc:sldMkLst>
        <pc:spChg chg="mod">
          <ac:chgData name="Vicki Sennett" userId="4e7e733b2f3d2f29" providerId="Windows Live" clId="Web-{9DB3EF0E-11B0-4FF8-889E-B4A35B53B05E}" dt="2023-05-25T11:46:36.443" v="392" actId="20577"/>
          <ac:spMkLst>
            <pc:docMk/>
            <pc:sldMk cId="2016557782" sldId="363"/>
            <ac:spMk id="2" creationId="{00000000-0000-0000-0000-000000000000}"/>
          </ac:spMkLst>
        </pc:spChg>
        <pc:extLst>
          <p:ext xmlns:p="http://schemas.openxmlformats.org/presentationml/2006/main" uri="{D6D511B9-2390-475A-947B-AFAB55BFBCF1}">
            <pc226:cmChg xmlns:pc226="http://schemas.microsoft.com/office/powerpoint/2022/06/main/command" chg="add">
              <pc226:chgData name="Vicki Sennett" userId="4e7e733b2f3d2f29" providerId="Windows Live" clId="Web-{9DB3EF0E-11B0-4FF8-889E-B4A35B53B05E}" dt="2023-05-25T11:47:04.490" v="393"/>
              <pc2:cmMkLst xmlns:pc2="http://schemas.microsoft.com/office/powerpoint/2019/9/main/command">
                <pc:docMk/>
                <pc:sldMk cId="2016557782" sldId="363"/>
                <pc2:cmMk id="{54FA4A73-C3F9-45BC-8240-E79964E46886}"/>
              </pc2:cmMkLst>
            </pc226:cmChg>
          </p:ext>
        </pc:extLst>
      </pc:sldChg>
      <pc:sldChg chg="modSp">
        <pc:chgData name="Vicki Sennett" userId="4e7e733b2f3d2f29" providerId="Windows Live" clId="Web-{9DB3EF0E-11B0-4FF8-889E-B4A35B53B05E}" dt="2023-05-25T10:59:53.474" v="234" actId="20577"/>
        <pc:sldMkLst>
          <pc:docMk/>
          <pc:sldMk cId="3145304201" sldId="369"/>
        </pc:sldMkLst>
        <pc:spChg chg="mod">
          <ac:chgData name="Vicki Sennett" userId="4e7e733b2f3d2f29" providerId="Windows Live" clId="Web-{9DB3EF0E-11B0-4FF8-889E-B4A35B53B05E}" dt="2023-05-25T10:59:53.474" v="234" actId="20577"/>
          <ac:spMkLst>
            <pc:docMk/>
            <pc:sldMk cId="3145304201" sldId="369"/>
            <ac:spMk id="6" creationId="{00000000-0000-0000-0000-000000000000}"/>
          </ac:spMkLst>
        </pc:spChg>
        <pc:spChg chg="mod">
          <ac:chgData name="Vicki Sennett" userId="4e7e733b2f3d2f29" providerId="Windows Live" clId="Web-{9DB3EF0E-11B0-4FF8-889E-B4A35B53B05E}" dt="2023-05-25T10:59:06.582" v="224" actId="20577"/>
          <ac:spMkLst>
            <pc:docMk/>
            <pc:sldMk cId="3145304201" sldId="369"/>
            <ac:spMk id="9" creationId="{00000000-0000-0000-0000-000000000000}"/>
          </ac:spMkLst>
        </pc:spChg>
      </pc:sldChg>
      <pc:sldChg chg="modSp modNotes">
        <pc:chgData name="Vicki Sennett" userId="4e7e733b2f3d2f29" providerId="Windows Live" clId="Web-{9DB3EF0E-11B0-4FF8-889E-B4A35B53B05E}" dt="2023-05-25T10:49:48.412" v="115" actId="20577"/>
        <pc:sldMkLst>
          <pc:docMk/>
          <pc:sldMk cId="640261023" sldId="371"/>
        </pc:sldMkLst>
        <pc:spChg chg="mod">
          <ac:chgData name="Vicki Sennett" userId="4e7e733b2f3d2f29" providerId="Windows Live" clId="Web-{9DB3EF0E-11B0-4FF8-889E-B4A35B53B05E}" dt="2023-05-25T10:48:48.426" v="101" actId="20577"/>
          <ac:spMkLst>
            <pc:docMk/>
            <pc:sldMk cId="640261023" sldId="371"/>
            <ac:spMk id="2" creationId="{00000000-0000-0000-0000-000000000000}"/>
          </ac:spMkLst>
        </pc:spChg>
        <pc:spChg chg="mod">
          <ac:chgData name="Vicki Sennett" userId="4e7e733b2f3d2f29" providerId="Windows Live" clId="Web-{9DB3EF0E-11B0-4FF8-889E-B4A35B53B05E}" dt="2023-05-25T10:47:31.736" v="79" actId="20577"/>
          <ac:spMkLst>
            <pc:docMk/>
            <pc:sldMk cId="640261023" sldId="371"/>
            <ac:spMk id="4" creationId="{00000000-0000-0000-0000-000000000000}"/>
          </ac:spMkLst>
        </pc:spChg>
        <pc:spChg chg="mod">
          <ac:chgData name="Vicki Sennett" userId="4e7e733b2f3d2f29" providerId="Windows Live" clId="Web-{9DB3EF0E-11B0-4FF8-889E-B4A35B53B05E}" dt="2023-05-25T10:49:33.458" v="110" actId="20577"/>
          <ac:spMkLst>
            <pc:docMk/>
            <pc:sldMk cId="640261023" sldId="371"/>
            <ac:spMk id="5" creationId="{00000000-0000-0000-0000-000000000000}"/>
          </ac:spMkLst>
        </pc:spChg>
        <pc:spChg chg="mod">
          <ac:chgData name="Vicki Sennett" userId="4e7e733b2f3d2f29" providerId="Windows Live" clId="Web-{9DB3EF0E-11B0-4FF8-889E-B4A35B53B05E}" dt="2023-05-25T10:49:48.412" v="115" actId="20577"/>
          <ac:spMkLst>
            <pc:docMk/>
            <pc:sldMk cId="640261023" sldId="371"/>
            <ac:spMk id="6" creationId="{00000000-0000-0000-0000-000000000000}"/>
          </ac:spMkLst>
        </pc:spChg>
        <pc:spChg chg="mod">
          <ac:chgData name="Vicki Sennett" userId="4e7e733b2f3d2f29" providerId="Windows Live" clId="Web-{9DB3EF0E-11B0-4FF8-889E-B4A35B53B05E}" dt="2023-05-25T10:48:26.456" v="95" actId="20577"/>
          <ac:spMkLst>
            <pc:docMk/>
            <pc:sldMk cId="640261023" sldId="371"/>
            <ac:spMk id="8" creationId="{00000000-0000-0000-0000-000000000000}"/>
          </ac:spMkLst>
        </pc:spChg>
        <pc:spChg chg="mod">
          <ac:chgData name="Vicki Sennett" userId="4e7e733b2f3d2f29" providerId="Windows Live" clId="Web-{9DB3EF0E-11B0-4FF8-889E-B4A35B53B05E}" dt="2023-05-25T10:46:57.392" v="77" actId="20577"/>
          <ac:spMkLst>
            <pc:docMk/>
            <pc:sldMk cId="640261023" sldId="371"/>
            <ac:spMk id="9" creationId="{00000000-0000-0000-0000-000000000000}"/>
          </ac:spMkLst>
        </pc:spChg>
        <pc:spChg chg="mod">
          <ac:chgData name="Vicki Sennett" userId="4e7e733b2f3d2f29" providerId="Windows Live" clId="Web-{9DB3EF0E-11B0-4FF8-889E-B4A35B53B05E}" dt="2023-05-25T10:44:27.138" v="40" actId="20577"/>
          <ac:spMkLst>
            <pc:docMk/>
            <pc:sldMk cId="640261023" sldId="371"/>
            <ac:spMk id="11" creationId="{00000000-0000-0000-0000-000000000000}"/>
          </ac:spMkLst>
        </pc:spChg>
        <pc:spChg chg="mod">
          <ac:chgData name="Vicki Sennett" userId="4e7e733b2f3d2f29" providerId="Windows Live" clId="Web-{9DB3EF0E-11B0-4FF8-889E-B4A35B53B05E}" dt="2023-05-25T10:45:18.155" v="58" actId="20577"/>
          <ac:spMkLst>
            <pc:docMk/>
            <pc:sldMk cId="640261023" sldId="371"/>
            <ac:spMk id="12" creationId="{00000000-0000-0000-0000-000000000000}"/>
          </ac:spMkLst>
        </pc:spChg>
        <pc:spChg chg="mod">
          <ac:chgData name="Vicki Sennett" userId="4e7e733b2f3d2f29" providerId="Windows Live" clId="Web-{9DB3EF0E-11B0-4FF8-889E-B4A35B53B05E}" dt="2023-05-25T10:46:29.704" v="69" actId="20577"/>
          <ac:spMkLst>
            <pc:docMk/>
            <pc:sldMk cId="640261023" sldId="371"/>
            <ac:spMk id="13" creationId="{00000000-0000-0000-0000-000000000000}"/>
          </ac:spMkLst>
        </pc:spChg>
        <pc:spChg chg="mod">
          <ac:chgData name="Vicki Sennett" userId="4e7e733b2f3d2f29" providerId="Windows Live" clId="Web-{9DB3EF0E-11B0-4FF8-889E-B4A35B53B05E}" dt="2023-05-25T10:48:10.050" v="88" actId="20577"/>
          <ac:spMkLst>
            <pc:docMk/>
            <pc:sldMk cId="640261023" sldId="371"/>
            <ac:spMk id="14" creationId="{00000000-0000-0000-0000-000000000000}"/>
          </ac:spMkLst>
        </pc:spChg>
        <pc:spChg chg="mod">
          <ac:chgData name="Vicki Sennett" userId="4e7e733b2f3d2f29" providerId="Windows Live" clId="Web-{9DB3EF0E-11B0-4FF8-889E-B4A35B53B05E}" dt="2023-05-25T10:44:40.701" v="43" actId="20577"/>
          <ac:spMkLst>
            <pc:docMk/>
            <pc:sldMk cId="640261023" sldId="371"/>
            <ac:spMk id="15" creationId="{00000000-0000-0000-0000-000000000000}"/>
          </ac:spMkLst>
        </pc:spChg>
        <pc:spChg chg="mod">
          <ac:chgData name="Vicki Sennett" userId="4e7e733b2f3d2f29" providerId="Windows Live" clId="Web-{9DB3EF0E-11B0-4FF8-889E-B4A35B53B05E}" dt="2023-05-25T10:44:57.670" v="51" actId="20577"/>
          <ac:spMkLst>
            <pc:docMk/>
            <pc:sldMk cId="640261023" sldId="371"/>
            <ac:spMk id="16" creationId="{00000000-0000-0000-0000-000000000000}"/>
          </ac:spMkLst>
        </pc:spChg>
      </pc:sldChg>
      <pc:sldChg chg="modSp">
        <pc:chgData name="Vicki Sennett" userId="4e7e733b2f3d2f29" providerId="Windows Live" clId="Web-{9DB3EF0E-11B0-4FF8-889E-B4A35B53B05E}" dt="2023-05-25T10:54:59.060" v="208" actId="20577"/>
        <pc:sldMkLst>
          <pc:docMk/>
          <pc:sldMk cId="3265991043" sldId="372"/>
        </pc:sldMkLst>
        <pc:spChg chg="mod">
          <ac:chgData name="Vicki Sennett" userId="4e7e733b2f3d2f29" providerId="Windows Live" clId="Web-{9DB3EF0E-11B0-4FF8-889E-B4A35B53B05E}" dt="2023-05-25T10:52:53.479" v="157" actId="20577"/>
          <ac:spMkLst>
            <pc:docMk/>
            <pc:sldMk cId="3265991043" sldId="372"/>
            <ac:spMk id="2" creationId="{00000000-0000-0000-0000-000000000000}"/>
          </ac:spMkLst>
        </pc:spChg>
        <pc:spChg chg="mod">
          <ac:chgData name="Vicki Sennett" userId="4e7e733b2f3d2f29" providerId="Windows Live" clId="Web-{9DB3EF0E-11B0-4FF8-889E-B4A35B53B05E}" dt="2023-05-25T10:53:00.166" v="160" actId="20577"/>
          <ac:spMkLst>
            <pc:docMk/>
            <pc:sldMk cId="3265991043" sldId="372"/>
            <ac:spMk id="4" creationId="{00000000-0000-0000-0000-000000000000}"/>
          </ac:spMkLst>
        </pc:spChg>
        <pc:spChg chg="mod">
          <ac:chgData name="Vicki Sennett" userId="4e7e733b2f3d2f29" providerId="Windows Live" clId="Web-{9DB3EF0E-11B0-4FF8-889E-B4A35B53B05E}" dt="2023-05-25T10:53:34.120" v="165" actId="20577"/>
          <ac:spMkLst>
            <pc:docMk/>
            <pc:sldMk cId="3265991043" sldId="372"/>
            <ac:spMk id="5" creationId="{00000000-0000-0000-0000-000000000000}"/>
          </ac:spMkLst>
        </pc:spChg>
        <pc:spChg chg="mod">
          <ac:chgData name="Vicki Sennett" userId="4e7e733b2f3d2f29" providerId="Windows Live" clId="Web-{9DB3EF0E-11B0-4FF8-889E-B4A35B53B05E}" dt="2023-05-25T10:53:52.027" v="171" actId="20577"/>
          <ac:spMkLst>
            <pc:docMk/>
            <pc:sldMk cId="3265991043" sldId="372"/>
            <ac:spMk id="6" creationId="{00000000-0000-0000-0000-000000000000}"/>
          </ac:spMkLst>
        </pc:spChg>
        <pc:spChg chg="mod">
          <ac:chgData name="Vicki Sennett" userId="4e7e733b2f3d2f29" providerId="Windows Live" clId="Web-{9DB3EF0E-11B0-4FF8-889E-B4A35B53B05E}" dt="2023-05-25T10:54:01.324" v="177" actId="20577"/>
          <ac:spMkLst>
            <pc:docMk/>
            <pc:sldMk cId="3265991043" sldId="372"/>
            <ac:spMk id="8" creationId="{00000000-0000-0000-0000-000000000000}"/>
          </ac:spMkLst>
        </pc:spChg>
        <pc:spChg chg="mod">
          <ac:chgData name="Vicki Sennett" userId="4e7e733b2f3d2f29" providerId="Windows Live" clId="Web-{9DB3EF0E-11B0-4FF8-889E-B4A35B53B05E}" dt="2023-05-25T10:54:08.434" v="180" actId="20577"/>
          <ac:spMkLst>
            <pc:docMk/>
            <pc:sldMk cId="3265991043" sldId="372"/>
            <ac:spMk id="9" creationId="{00000000-0000-0000-0000-000000000000}"/>
          </ac:spMkLst>
        </pc:spChg>
        <pc:spChg chg="mod">
          <ac:chgData name="Vicki Sennett" userId="4e7e733b2f3d2f29" providerId="Windows Live" clId="Web-{9DB3EF0E-11B0-4FF8-889E-B4A35B53B05E}" dt="2023-05-25T10:54:16.653" v="184" actId="20577"/>
          <ac:spMkLst>
            <pc:docMk/>
            <pc:sldMk cId="3265991043" sldId="372"/>
            <ac:spMk id="11" creationId="{00000000-0000-0000-0000-000000000000}"/>
          </ac:spMkLst>
        </pc:spChg>
        <pc:spChg chg="mod">
          <ac:chgData name="Vicki Sennett" userId="4e7e733b2f3d2f29" providerId="Windows Live" clId="Web-{9DB3EF0E-11B0-4FF8-889E-B4A35B53B05E}" dt="2023-05-25T10:54:23.309" v="187" actId="20577"/>
          <ac:spMkLst>
            <pc:docMk/>
            <pc:sldMk cId="3265991043" sldId="372"/>
            <ac:spMk id="12" creationId="{00000000-0000-0000-0000-000000000000}"/>
          </ac:spMkLst>
        </pc:spChg>
        <pc:spChg chg="mod">
          <ac:chgData name="Vicki Sennett" userId="4e7e733b2f3d2f29" providerId="Windows Live" clId="Web-{9DB3EF0E-11B0-4FF8-889E-B4A35B53B05E}" dt="2023-05-25T10:54:33.966" v="193" actId="20577"/>
          <ac:spMkLst>
            <pc:docMk/>
            <pc:sldMk cId="3265991043" sldId="372"/>
            <ac:spMk id="13" creationId="{00000000-0000-0000-0000-000000000000}"/>
          </ac:spMkLst>
        </pc:spChg>
        <pc:spChg chg="mod">
          <ac:chgData name="Vicki Sennett" userId="4e7e733b2f3d2f29" providerId="Windows Live" clId="Web-{9DB3EF0E-11B0-4FF8-889E-B4A35B53B05E}" dt="2023-05-25T10:54:39.700" v="196" actId="20577"/>
          <ac:spMkLst>
            <pc:docMk/>
            <pc:sldMk cId="3265991043" sldId="372"/>
            <ac:spMk id="14" creationId="{00000000-0000-0000-0000-000000000000}"/>
          </ac:spMkLst>
        </pc:spChg>
        <pc:spChg chg="mod">
          <ac:chgData name="Vicki Sennett" userId="4e7e733b2f3d2f29" providerId="Windows Live" clId="Web-{9DB3EF0E-11B0-4FF8-889E-B4A35B53B05E}" dt="2023-05-25T10:54:51.560" v="202" actId="20577"/>
          <ac:spMkLst>
            <pc:docMk/>
            <pc:sldMk cId="3265991043" sldId="372"/>
            <ac:spMk id="15" creationId="{00000000-0000-0000-0000-000000000000}"/>
          </ac:spMkLst>
        </pc:spChg>
        <pc:spChg chg="mod">
          <ac:chgData name="Vicki Sennett" userId="4e7e733b2f3d2f29" providerId="Windows Live" clId="Web-{9DB3EF0E-11B0-4FF8-889E-B4A35B53B05E}" dt="2023-05-25T10:54:59.060" v="208" actId="20577"/>
          <ac:spMkLst>
            <pc:docMk/>
            <pc:sldMk cId="3265991043" sldId="372"/>
            <ac:spMk id="16" creationId="{00000000-0000-0000-0000-000000000000}"/>
          </ac:spMkLst>
        </pc:spChg>
      </pc:sldChg>
      <pc:sldChg chg="modSp modNotes">
        <pc:chgData name="Vicki Sennett" userId="4e7e733b2f3d2f29" providerId="Windows Live" clId="Web-{9DB3EF0E-11B0-4FF8-889E-B4A35B53B05E}" dt="2023-05-25T14:10:35.346" v="868"/>
        <pc:sldMkLst>
          <pc:docMk/>
          <pc:sldMk cId="1264389335" sldId="373"/>
        </pc:sldMkLst>
        <pc:spChg chg="mod">
          <ac:chgData name="Vicki Sennett" userId="4e7e733b2f3d2f29" providerId="Windows Live" clId="Web-{9DB3EF0E-11B0-4FF8-889E-B4A35B53B05E}" dt="2023-05-25T14:10:20.830" v="860" actId="20577"/>
          <ac:spMkLst>
            <pc:docMk/>
            <pc:sldMk cId="1264389335" sldId="373"/>
            <ac:spMk id="5" creationId="{00000000-0000-0000-0000-000000000000}"/>
          </ac:spMkLst>
        </pc:spChg>
      </pc:sldChg>
      <pc:sldChg chg="modSp">
        <pc:chgData name="Vicki Sennett" userId="4e7e733b2f3d2f29" providerId="Windows Live" clId="Web-{9DB3EF0E-11B0-4FF8-889E-B4A35B53B05E}" dt="2023-05-25T14:10:48.300" v="872" actId="20577"/>
        <pc:sldMkLst>
          <pc:docMk/>
          <pc:sldMk cId="2846178346" sldId="374"/>
        </pc:sldMkLst>
        <pc:spChg chg="mod">
          <ac:chgData name="Vicki Sennett" userId="4e7e733b2f3d2f29" providerId="Windows Live" clId="Web-{9DB3EF0E-11B0-4FF8-889E-B4A35B53B05E}" dt="2023-05-25T14:10:44.190" v="871" actId="20577"/>
          <ac:spMkLst>
            <pc:docMk/>
            <pc:sldMk cId="2846178346" sldId="374"/>
            <ac:spMk id="12" creationId="{00000000-0000-0000-0000-000000000000}"/>
          </ac:spMkLst>
        </pc:spChg>
        <pc:spChg chg="mod">
          <ac:chgData name="Vicki Sennett" userId="4e7e733b2f3d2f29" providerId="Windows Live" clId="Web-{9DB3EF0E-11B0-4FF8-889E-B4A35B53B05E}" dt="2023-05-25T14:10:48.300" v="872" actId="20577"/>
          <ac:spMkLst>
            <pc:docMk/>
            <pc:sldMk cId="2846178346" sldId="374"/>
            <ac:spMk id="13" creationId="{00000000-0000-0000-0000-000000000000}"/>
          </ac:spMkLst>
        </pc:spChg>
      </pc:sldChg>
      <pc:sldChg chg="modSp modNotes">
        <pc:chgData name="Vicki Sennett" userId="4e7e733b2f3d2f29" providerId="Windows Live" clId="Web-{9DB3EF0E-11B0-4FF8-889E-B4A35B53B05E}" dt="2023-05-25T11:43:00.360" v="363" actId="20577"/>
        <pc:sldMkLst>
          <pc:docMk/>
          <pc:sldMk cId="2111891684" sldId="376"/>
        </pc:sldMkLst>
        <pc:spChg chg="mod">
          <ac:chgData name="Vicki Sennett" userId="4e7e733b2f3d2f29" providerId="Windows Live" clId="Web-{9DB3EF0E-11B0-4FF8-889E-B4A35B53B05E}" dt="2023-05-25T11:43:00.360" v="363" actId="20577"/>
          <ac:spMkLst>
            <pc:docMk/>
            <pc:sldMk cId="2111891684" sldId="376"/>
            <ac:spMk id="5" creationId="{00000000-0000-0000-0000-000000000000}"/>
          </ac:spMkLst>
        </pc:spChg>
        <pc:spChg chg="mod">
          <ac:chgData name="Vicki Sennett" userId="4e7e733b2f3d2f29" providerId="Windows Live" clId="Web-{9DB3EF0E-11B0-4FF8-889E-B4A35B53B05E}" dt="2023-05-25T11:36:54.899" v="311" actId="20577"/>
          <ac:spMkLst>
            <pc:docMk/>
            <pc:sldMk cId="2111891684" sldId="376"/>
            <ac:spMk id="8" creationId="{00000000-0000-0000-0000-000000000000}"/>
          </ac:spMkLst>
        </pc:spChg>
      </pc:sldChg>
      <pc:sldChg chg="modSp">
        <pc:chgData name="Vicki Sennett" userId="4e7e733b2f3d2f29" providerId="Windows Live" clId="Web-{9DB3EF0E-11B0-4FF8-889E-B4A35B53B05E}" dt="2023-05-25T11:44:58.441" v="379" actId="20577"/>
        <pc:sldMkLst>
          <pc:docMk/>
          <pc:sldMk cId="2646323349" sldId="377"/>
        </pc:sldMkLst>
        <pc:spChg chg="mod">
          <ac:chgData name="Vicki Sennett" userId="4e7e733b2f3d2f29" providerId="Windows Live" clId="Web-{9DB3EF0E-11B0-4FF8-889E-B4A35B53B05E}" dt="2023-05-25T11:44:58.441" v="379" actId="20577"/>
          <ac:spMkLst>
            <pc:docMk/>
            <pc:sldMk cId="2646323349" sldId="377"/>
            <ac:spMk id="2" creationId="{00000000-0000-0000-0000-000000000000}"/>
          </ac:spMkLst>
        </pc:spChg>
        <pc:spChg chg="mod">
          <ac:chgData name="Vicki Sennett" userId="4e7e733b2f3d2f29" providerId="Windows Live" clId="Web-{9DB3EF0E-11B0-4FF8-889E-B4A35B53B05E}" dt="2023-05-25T11:43:53.189" v="372" actId="20577"/>
          <ac:spMkLst>
            <pc:docMk/>
            <pc:sldMk cId="2646323349" sldId="377"/>
            <ac:spMk id="3" creationId="{00000000-0000-0000-0000-000000000000}"/>
          </ac:spMkLst>
        </pc:spChg>
      </pc:sldChg>
      <pc:sldChg chg="modSp modNotes">
        <pc:chgData name="Vicki Sennett" userId="4e7e733b2f3d2f29" providerId="Windows Live" clId="Web-{9DB3EF0E-11B0-4FF8-889E-B4A35B53B05E}" dt="2023-05-25T11:56:44.330" v="460"/>
        <pc:sldMkLst>
          <pc:docMk/>
          <pc:sldMk cId="3565618540" sldId="378"/>
        </pc:sldMkLst>
        <pc:spChg chg="mod">
          <ac:chgData name="Vicki Sennett" userId="4e7e733b2f3d2f29" providerId="Windows Live" clId="Web-{9DB3EF0E-11B0-4FF8-889E-B4A35B53B05E}" dt="2023-05-25T11:56:08.876" v="451" actId="20577"/>
          <ac:spMkLst>
            <pc:docMk/>
            <pc:sldMk cId="3565618540" sldId="378"/>
            <ac:spMk id="4" creationId="{00000000-0000-0000-0000-000000000000}"/>
          </ac:spMkLst>
        </pc:spChg>
        <pc:spChg chg="mod">
          <ac:chgData name="Vicki Sennett" userId="4e7e733b2f3d2f29" providerId="Windows Live" clId="Web-{9DB3EF0E-11B0-4FF8-889E-B4A35B53B05E}" dt="2023-05-25T11:56:14.111" v="452" actId="20577"/>
          <ac:spMkLst>
            <pc:docMk/>
            <pc:sldMk cId="3565618540" sldId="378"/>
            <ac:spMk id="5" creationId="{00000000-0000-0000-0000-000000000000}"/>
          </ac:spMkLst>
        </pc:spChg>
      </pc:sldChg>
      <pc:sldChg chg="modSp">
        <pc:chgData name="Vicki Sennett" userId="4e7e733b2f3d2f29" providerId="Windows Live" clId="Web-{9DB3EF0E-11B0-4FF8-889E-B4A35B53B05E}" dt="2023-05-25T11:56:59.690" v="466" actId="20577"/>
        <pc:sldMkLst>
          <pc:docMk/>
          <pc:sldMk cId="2664662334" sldId="379"/>
        </pc:sldMkLst>
        <pc:spChg chg="mod">
          <ac:chgData name="Vicki Sennett" userId="4e7e733b2f3d2f29" providerId="Windows Live" clId="Web-{9DB3EF0E-11B0-4FF8-889E-B4A35B53B05E}" dt="2023-05-25T11:56:55.752" v="465" actId="20577"/>
          <ac:spMkLst>
            <pc:docMk/>
            <pc:sldMk cId="2664662334" sldId="379"/>
            <ac:spMk id="4" creationId="{00000000-0000-0000-0000-000000000000}"/>
          </ac:spMkLst>
        </pc:spChg>
        <pc:spChg chg="mod">
          <ac:chgData name="Vicki Sennett" userId="4e7e733b2f3d2f29" providerId="Windows Live" clId="Web-{9DB3EF0E-11B0-4FF8-889E-B4A35B53B05E}" dt="2023-05-25T11:56:59.690" v="466" actId="20577"/>
          <ac:spMkLst>
            <pc:docMk/>
            <pc:sldMk cId="2664662334" sldId="379"/>
            <ac:spMk id="5" creationId="{00000000-0000-0000-0000-000000000000}"/>
          </ac:spMkLst>
        </pc:spChg>
      </pc:sldChg>
      <pc:sldChg chg="modSp">
        <pc:chgData name="Vicki Sennett" userId="4e7e733b2f3d2f29" providerId="Windows Live" clId="Web-{9DB3EF0E-11B0-4FF8-889E-B4A35B53B05E}" dt="2023-05-25T11:57:28.191" v="471" actId="20577"/>
        <pc:sldMkLst>
          <pc:docMk/>
          <pc:sldMk cId="3884679678" sldId="380"/>
        </pc:sldMkLst>
        <pc:spChg chg="mod">
          <ac:chgData name="Vicki Sennett" userId="4e7e733b2f3d2f29" providerId="Windows Live" clId="Web-{9DB3EF0E-11B0-4FF8-889E-B4A35B53B05E}" dt="2023-05-25T11:57:22.050" v="470" actId="20577"/>
          <ac:spMkLst>
            <pc:docMk/>
            <pc:sldMk cId="3884679678" sldId="380"/>
            <ac:spMk id="4" creationId="{00000000-0000-0000-0000-000000000000}"/>
          </ac:spMkLst>
        </pc:spChg>
        <pc:spChg chg="mod">
          <ac:chgData name="Vicki Sennett" userId="4e7e733b2f3d2f29" providerId="Windows Live" clId="Web-{9DB3EF0E-11B0-4FF8-889E-B4A35B53B05E}" dt="2023-05-25T11:57:28.191" v="471" actId="20577"/>
          <ac:spMkLst>
            <pc:docMk/>
            <pc:sldMk cId="3884679678" sldId="380"/>
            <ac:spMk id="5" creationId="{00000000-0000-0000-0000-000000000000}"/>
          </ac:spMkLst>
        </pc:spChg>
      </pc:sldChg>
      <pc:sldChg chg="modSp">
        <pc:chgData name="Vicki Sennett" userId="4e7e733b2f3d2f29" providerId="Windows Live" clId="Web-{9DB3EF0E-11B0-4FF8-889E-B4A35B53B05E}" dt="2023-05-25T11:58:01.941" v="479" actId="20577"/>
        <pc:sldMkLst>
          <pc:docMk/>
          <pc:sldMk cId="4177258447" sldId="381"/>
        </pc:sldMkLst>
        <pc:spChg chg="mod">
          <ac:chgData name="Vicki Sennett" userId="4e7e733b2f3d2f29" providerId="Windows Live" clId="Web-{9DB3EF0E-11B0-4FF8-889E-B4A35B53B05E}" dt="2023-05-25T11:57:44.082" v="475" actId="20577"/>
          <ac:spMkLst>
            <pc:docMk/>
            <pc:sldMk cId="4177258447" sldId="381"/>
            <ac:spMk id="4" creationId="{00000000-0000-0000-0000-000000000000}"/>
          </ac:spMkLst>
        </pc:spChg>
        <pc:spChg chg="mod">
          <ac:chgData name="Vicki Sennett" userId="4e7e733b2f3d2f29" providerId="Windows Live" clId="Web-{9DB3EF0E-11B0-4FF8-889E-B4A35B53B05E}" dt="2023-05-25T11:58:01.941" v="479" actId="20577"/>
          <ac:spMkLst>
            <pc:docMk/>
            <pc:sldMk cId="4177258447" sldId="381"/>
            <ac:spMk id="5" creationId="{00000000-0000-0000-0000-000000000000}"/>
          </ac:spMkLst>
        </pc:spChg>
      </pc:sldChg>
      <pc:sldChg chg="modSp">
        <pc:chgData name="Vicki Sennett" userId="4e7e733b2f3d2f29" providerId="Windows Live" clId="Web-{9DB3EF0E-11B0-4FF8-889E-B4A35B53B05E}" dt="2023-05-25T11:58:42.708" v="487" actId="20577"/>
        <pc:sldMkLst>
          <pc:docMk/>
          <pc:sldMk cId="4149630025" sldId="382"/>
        </pc:sldMkLst>
        <pc:spChg chg="mod">
          <ac:chgData name="Vicki Sennett" userId="4e7e733b2f3d2f29" providerId="Windows Live" clId="Web-{9DB3EF0E-11B0-4FF8-889E-B4A35B53B05E}" dt="2023-05-25T11:58:42.708" v="487" actId="20577"/>
          <ac:spMkLst>
            <pc:docMk/>
            <pc:sldMk cId="4149630025" sldId="382"/>
            <ac:spMk id="5" creationId="{00000000-0000-0000-0000-000000000000}"/>
          </ac:spMkLst>
        </pc:spChg>
        <pc:cxnChg chg="mod">
          <ac:chgData name="Vicki Sennett" userId="4e7e733b2f3d2f29" providerId="Windows Live" clId="Web-{9DB3EF0E-11B0-4FF8-889E-B4A35B53B05E}" dt="2023-05-25T11:58:21.051" v="482" actId="14100"/>
          <ac:cxnSpMkLst>
            <pc:docMk/>
            <pc:sldMk cId="4149630025" sldId="382"/>
            <ac:cxnSpMk id="8" creationId="{00000000-0000-0000-0000-000000000000}"/>
          </ac:cxnSpMkLst>
        </pc:cxnChg>
      </pc:sldChg>
      <pc:sldChg chg="modSp">
        <pc:chgData name="Vicki Sennett" userId="4e7e733b2f3d2f29" providerId="Windows Live" clId="Web-{9DB3EF0E-11B0-4FF8-889E-B4A35B53B05E}" dt="2023-05-25T11:59:14.865" v="496" actId="20577"/>
        <pc:sldMkLst>
          <pc:docMk/>
          <pc:sldMk cId="962590041" sldId="383"/>
        </pc:sldMkLst>
        <pc:spChg chg="mod">
          <ac:chgData name="Vicki Sennett" userId="4e7e733b2f3d2f29" providerId="Windows Live" clId="Web-{9DB3EF0E-11B0-4FF8-889E-B4A35B53B05E}" dt="2023-05-25T11:58:56.599" v="491" actId="20577"/>
          <ac:spMkLst>
            <pc:docMk/>
            <pc:sldMk cId="962590041" sldId="383"/>
            <ac:spMk id="4" creationId="{00000000-0000-0000-0000-000000000000}"/>
          </ac:spMkLst>
        </pc:spChg>
        <pc:spChg chg="mod">
          <ac:chgData name="Vicki Sennett" userId="4e7e733b2f3d2f29" providerId="Windows Live" clId="Web-{9DB3EF0E-11B0-4FF8-889E-B4A35B53B05E}" dt="2023-05-25T11:59:14.865" v="496" actId="20577"/>
          <ac:spMkLst>
            <pc:docMk/>
            <pc:sldMk cId="962590041" sldId="383"/>
            <ac:spMk id="5" creationId="{00000000-0000-0000-0000-000000000000}"/>
          </ac:spMkLst>
        </pc:spChg>
      </pc:sldChg>
      <pc:sldChg chg="modSp modNotes">
        <pc:chgData name="Vicki Sennett" userId="4e7e733b2f3d2f29" providerId="Windows Live" clId="Web-{9DB3EF0E-11B0-4FF8-889E-B4A35B53B05E}" dt="2023-05-25T14:13:37.850" v="887"/>
        <pc:sldMkLst>
          <pc:docMk/>
          <pc:sldMk cId="903008112" sldId="384"/>
        </pc:sldMkLst>
        <pc:spChg chg="mod">
          <ac:chgData name="Vicki Sennett" userId="4e7e733b2f3d2f29" providerId="Windows Live" clId="Web-{9DB3EF0E-11B0-4FF8-889E-B4A35B53B05E}" dt="2023-05-25T14:13:06.803" v="876" actId="20577"/>
          <ac:spMkLst>
            <pc:docMk/>
            <pc:sldMk cId="903008112" sldId="384"/>
            <ac:spMk id="2" creationId="{00000000-0000-0000-0000-000000000000}"/>
          </ac:spMkLst>
        </pc:spChg>
        <pc:spChg chg="mod">
          <ac:chgData name="Vicki Sennett" userId="4e7e733b2f3d2f29" providerId="Windows Live" clId="Web-{9DB3EF0E-11B0-4FF8-889E-B4A35B53B05E}" dt="2023-05-25T14:13:01.475" v="875" actId="20577"/>
          <ac:spMkLst>
            <pc:docMk/>
            <pc:sldMk cId="903008112" sldId="384"/>
            <ac:spMk id="8" creationId="{00000000-0000-0000-0000-000000000000}"/>
          </ac:spMkLst>
        </pc:spChg>
      </pc:sldChg>
      <pc:sldChg chg="modSp modNotes">
        <pc:chgData name="Vicki Sennett" userId="4e7e733b2f3d2f29" providerId="Windows Live" clId="Web-{9DB3EF0E-11B0-4FF8-889E-B4A35B53B05E}" dt="2023-05-25T14:09:54.970" v="847"/>
        <pc:sldMkLst>
          <pc:docMk/>
          <pc:sldMk cId="2656522000" sldId="386"/>
        </pc:sldMkLst>
        <pc:spChg chg="mod">
          <ac:chgData name="Vicki Sennett" userId="4e7e733b2f3d2f29" providerId="Windows Live" clId="Web-{9DB3EF0E-11B0-4FF8-889E-B4A35B53B05E}" dt="2023-05-25T14:08:59.547" v="838" actId="14100"/>
          <ac:spMkLst>
            <pc:docMk/>
            <pc:sldMk cId="2656522000" sldId="386"/>
            <ac:spMk id="2" creationId="{00000000-0000-0000-0000-000000000000}"/>
          </ac:spMkLst>
        </pc:spChg>
        <pc:spChg chg="mod">
          <ac:chgData name="Vicki Sennett" userId="4e7e733b2f3d2f29" providerId="Windows Live" clId="Web-{9DB3EF0E-11B0-4FF8-889E-B4A35B53B05E}" dt="2023-05-25T14:09:22.157" v="844" actId="20577"/>
          <ac:spMkLst>
            <pc:docMk/>
            <pc:sldMk cId="2656522000" sldId="386"/>
            <ac:spMk id="3" creationId="{00000000-0000-0000-0000-000000000000}"/>
          </ac:spMkLst>
        </pc:spChg>
        <pc:spChg chg="mod">
          <ac:chgData name="Vicki Sennett" userId="4e7e733b2f3d2f29" providerId="Windows Live" clId="Web-{9DB3EF0E-11B0-4FF8-889E-B4A35B53B05E}" dt="2023-05-25T14:08:50.922" v="835" actId="14100"/>
          <ac:spMkLst>
            <pc:docMk/>
            <pc:sldMk cId="2656522000" sldId="386"/>
            <ac:spMk id="8" creationId="{00000000-0000-0000-0000-000000000000}"/>
          </ac:spMkLst>
        </pc:spChg>
      </pc:sldChg>
      <pc:sldChg chg="modSp">
        <pc:chgData name="Vicki Sennett" userId="4e7e733b2f3d2f29" providerId="Windows Live" clId="Web-{9DB3EF0E-11B0-4FF8-889E-B4A35B53B05E}" dt="2023-05-25T11:46:07.286" v="390" actId="14100"/>
        <pc:sldMkLst>
          <pc:docMk/>
          <pc:sldMk cId="4016218247" sldId="387"/>
        </pc:sldMkLst>
        <pc:spChg chg="mod">
          <ac:chgData name="Vicki Sennett" userId="4e7e733b2f3d2f29" providerId="Windows Live" clId="Web-{9DB3EF0E-11B0-4FF8-889E-B4A35B53B05E}" dt="2023-05-25T11:45:58.692" v="388" actId="14100"/>
          <ac:spMkLst>
            <pc:docMk/>
            <pc:sldMk cId="4016218247" sldId="387"/>
            <ac:spMk id="3" creationId="{00000000-0000-0000-0000-000000000000}"/>
          </ac:spMkLst>
        </pc:spChg>
        <pc:spChg chg="mod">
          <ac:chgData name="Vicki Sennett" userId="4e7e733b2f3d2f29" providerId="Windows Live" clId="Web-{9DB3EF0E-11B0-4FF8-889E-B4A35B53B05E}" dt="2023-05-25T11:46:07.286" v="390" actId="14100"/>
          <ac:spMkLst>
            <pc:docMk/>
            <pc:sldMk cId="4016218247" sldId="387"/>
            <ac:spMk id="16" creationId="{00000000-0000-0000-0000-000000000000}"/>
          </ac:spMkLst>
        </pc:spChg>
      </pc:sldChg>
      <pc:sldChg chg="modSp addCm modNotes">
        <pc:chgData name="Vicki Sennett" userId="4e7e733b2f3d2f29" providerId="Windows Live" clId="Web-{9DB3EF0E-11B0-4FF8-889E-B4A35B53B05E}" dt="2023-05-25T13:51:23.415" v="628"/>
        <pc:sldMkLst>
          <pc:docMk/>
          <pc:sldMk cId="2627036535" sldId="388"/>
        </pc:sldMkLst>
        <pc:spChg chg="mod">
          <ac:chgData name="Vicki Sennett" userId="4e7e733b2f3d2f29" providerId="Windows Live" clId="Web-{9DB3EF0E-11B0-4FF8-889E-B4A35B53B05E}" dt="2023-05-25T13:50:20.741" v="613"/>
          <ac:spMkLst>
            <pc:docMk/>
            <pc:sldMk cId="2627036535" sldId="388"/>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Vicki Sennett" userId="4e7e733b2f3d2f29" providerId="Windows Live" clId="Web-{9DB3EF0E-11B0-4FF8-889E-B4A35B53B05E}" dt="2023-05-25T13:51:23.415" v="628"/>
              <pc2:cmMkLst xmlns:pc2="http://schemas.microsoft.com/office/powerpoint/2019/9/main/command">
                <pc:docMk/>
                <pc:sldMk cId="2627036535" sldId="388"/>
                <pc2:cmMk id="{065F0B14-DF1D-4730-8E0A-DB324044A636}"/>
              </pc2:cmMkLst>
            </pc226:cmChg>
          </p:ext>
        </pc:extLst>
      </pc:sldChg>
      <pc:sldChg chg="modSp modNotes">
        <pc:chgData name="Vicki Sennett" userId="4e7e733b2f3d2f29" providerId="Windows Live" clId="Web-{9DB3EF0E-11B0-4FF8-889E-B4A35B53B05E}" dt="2023-05-25T13:52:36.526" v="648" actId="1076"/>
        <pc:sldMkLst>
          <pc:docMk/>
          <pc:sldMk cId="3621905950" sldId="389"/>
        </pc:sldMkLst>
        <pc:spChg chg="mod">
          <ac:chgData name="Vicki Sennett" userId="4e7e733b2f3d2f29" providerId="Windows Live" clId="Web-{9DB3EF0E-11B0-4FF8-889E-B4A35B53B05E}" dt="2023-05-25T13:52:19.682" v="643" actId="14100"/>
          <ac:spMkLst>
            <pc:docMk/>
            <pc:sldMk cId="3621905950" sldId="389"/>
            <ac:spMk id="20" creationId="{00000000-0000-0000-0000-000000000000}"/>
          </ac:spMkLst>
        </pc:spChg>
        <pc:spChg chg="mod">
          <ac:chgData name="Vicki Sennett" userId="4e7e733b2f3d2f29" providerId="Windows Live" clId="Web-{9DB3EF0E-11B0-4FF8-889E-B4A35B53B05E}" dt="2023-05-25T13:52:36.526" v="648" actId="1076"/>
          <ac:spMkLst>
            <pc:docMk/>
            <pc:sldMk cId="3621905950" sldId="389"/>
            <ac:spMk id="27" creationId="{00000000-0000-0000-0000-000000000000}"/>
          </ac:spMkLst>
        </pc:spChg>
        <pc:spChg chg="mod">
          <ac:chgData name="Vicki Sennett" userId="4e7e733b2f3d2f29" providerId="Windows Live" clId="Web-{9DB3EF0E-11B0-4FF8-889E-B4A35B53B05E}" dt="2023-05-25T13:52:08.525" v="641" actId="20577"/>
          <ac:spMkLst>
            <pc:docMk/>
            <pc:sldMk cId="3621905950" sldId="389"/>
            <ac:spMk id="28" creationId="{00000000-0000-0000-0000-000000000000}"/>
          </ac:spMkLst>
        </pc:spChg>
        <pc:spChg chg="mod">
          <ac:chgData name="Vicki Sennett" userId="4e7e733b2f3d2f29" providerId="Windows Live" clId="Web-{9DB3EF0E-11B0-4FF8-889E-B4A35B53B05E}" dt="2023-05-25T13:52:01.291" v="639" actId="20577"/>
          <ac:spMkLst>
            <pc:docMk/>
            <pc:sldMk cId="3621905950" sldId="389"/>
            <ac:spMk id="29" creationId="{00000000-0000-0000-0000-000000000000}"/>
          </ac:spMkLst>
        </pc:spChg>
        <pc:spChg chg="mod">
          <ac:chgData name="Vicki Sennett" userId="4e7e733b2f3d2f29" providerId="Windows Live" clId="Web-{9DB3EF0E-11B0-4FF8-889E-B4A35B53B05E}" dt="2023-05-25T13:52:05.650" v="640" actId="20577"/>
          <ac:spMkLst>
            <pc:docMk/>
            <pc:sldMk cId="3621905950" sldId="389"/>
            <ac:spMk id="30" creationId="{00000000-0000-0000-0000-000000000000}"/>
          </ac:spMkLst>
        </pc:spChg>
      </pc:sldChg>
      <pc:sldChg chg="modSp addCm modCm modNotes">
        <pc:chgData name="Vicki Sennett" userId="4e7e733b2f3d2f29" providerId="Windows Live" clId="Web-{9DB3EF0E-11B0-4FF8-889E-B4A35B53B05E}" dt="2023-05-25T13:59:03.987" v="672" actId="20577"/>
        <pc:sldMkLst>
          <pc:docMk/>
          <pc:sldMk cId="3559140715" sldId="390"/>
        </pc:sldMkLst>
        <pc:spChg chg="mod">
          <ac:chgData name="Vicki Sennett" userId="4e7e733b2f3d2f29" providerId="Windows Live" clId="Web-{9DB3EF0E-11B0-4FF8-889E-B4A35B53B05E}" dt="2023-05-25T13:59:03.987" v="672" actId="20577"/>
          <ac:spMkLst>
            <pc:docMk/>
            <pc:sldMk cId="3559140715" sldId="390"/>
            <ac:spMk id="5" creationId="{00000000-0000-0000-0000-000000000000}"/>
          </ac:spMkLst>
        </pc:spChg>
        <pc:spChg chg="mod">
          <ac:chgData name="Vicki Sennett" userId="4e7e733b2f3d2f29" providerId="Windows Live" clId="Web-{9DB3EF0E-11B0-4FF8-889E-B4A35B53B05E}" dt="2023-05-25T13:58:34.971" v="665" actId="1076"/>
          <ac:spMkLst>
            <pc:docMk/>
            <pc:sldMk cId="3559140715" sldId="390"/>
            <ac:spMk id="6" creationId="{00000000-0000-0000-0000-000000000000}"/>
          </ac:spMkLst>
        </pc:spChg>
        <pc:spChg chg="mod">
          <ac:chgData name="Vicki Sennett" userId="4e7e733b2f3d2f29" providerId="Windows Live" clId="Web-{9DB3EF0E-11B0-4FF8-889E-B4A35B53B05E}" dt="2023-05-25T13:54:10.575" v="656" actId="14100"/>
          <ac:spMkLst>
            <pc:docMk/>
            <pc:sldMk cId="3559140715" sldId="390"/>
            <ac:spMk id="7" creationId="{00000000-0000-0000-0000-000000000000}"/>
          </ac:spMkLst>
        </pc:sp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9DB3EF0E-11B0-4FF8-889E-B4A35B53B05E}" dt="2023-05-25T13:58:31.815" v="664"/>
              <pc2:cmMkLst xmlns:pc2="http://schemas.microsoft.com/office/powerpoint/2019/9/main/command">
                <pc:docMk/>
                <pc:sldMk cId="3559140715" sldId="390"/>
                <pc2:cmMk id="{6875D9FA-1573-480C-92AB-A0D419D0A191}"/>
              </pc2:cmMkLst>
            </pc226:cmChg>
          </p:ext>
        </pc:extLst>
      </pc:sldChg>
      <pc:sldChg chg="modSp">
        <pc:chgData name="Vicki Sennett" userId="4e7e733b2f3d2f29" providerId="Windows Live" clId="Web-{9DB3EF0E-11B0-4FF8-889E-B4A35B53B05E}" dt="2023-05-25T13:56:29.531" v="660" actId="20577"/>
        <pc:sldMkLst>
          <pc:docMk/>
          <pc:sldMk cId="382866947" sldId="391"/>
        </pc:sldMkLst>
        <pc:spChg chg="mod">
          <ac:chgData name="Vicki Sennett" userId="4e7e733b2f3d2f29" providerId="Windows Live" clId="Web-{9DB3EF0E-11B0-4FF8-889E-B4A35B53B05E}" dt="2023-05-25T13:56:29.531" v="660" actId="20577"/>
          <ac:spMkLst>
            <pc:docMk/>
            <pc:sldMk cId="382866947" sldId="391"/>
            <ac:spMk id="5" creationId="{00000000-0000-0000-0000-000000000000}"/>
          </ac:spMkLst>
        </pc:spChg>
      </pc:sldChg>
      <pc:sldChg chg="modSp">
        <pc:chgData name="Vicki Sennett" userId="4e7e733b2f3d2f29" providerId="Windows Live" clId="Web-{9DB3EF0E-11B0-4FF8-889E-B4A35B53B05E}" dt="2023-05-25T11:53:40.264" v="446" actId="20577"/>
        <pc:sldMkLst>
          <pc:docMk/>
          <pc:sldMk cId="417489450" sldId="392"/>
        </pc:sldMkLst>
        <pc:spChg chg="mod">
          <ac:chgData name="Vicki Sennett" userId="4e7e733b2f3d2f29" providerId="Windows Live" clId="Web-{9DB3EF0E-11B0-4FF8-889E-B4A35B53B05E}" dt="2023-05-25T11:53:40.264" v="446" actId="20577"/>
          <ac:spMkLst>
            <pc:docMk/>
            <pc:sldMk cId="417489450" sldId="392"/>
            <ac:spMk id="2" creationId="{00000000-0000-0000-0000-000000000000}"/>
          </ac:spMkLst>
        </pc:spChg>
      </pc:sldChg>
      <pc:sldChg chg="modSp">
        <pc:chgData name="Vicki Sennett" userId="4e7e733b2f3d2f29" providerId="Windows Live" clId="Web-{9DB3EF0E-11B0-4FF8-889E-B4A35B53B05E}" dt="2023-05-25T12:01:13.289" v="502" actId="20577"/>
        <pc:sldMkLst>
          <pc:docMk/>
          <pc:sldMk cId="3948636195" sldId="393"/>
        </pc:sldMkLst>
        <pc:spChg chg="mod">
          <ac:chgData name="Vicki Sennett" userId="4e7e733b2f3d2f29" providerId="Windows Live" clId="Web-{9DB3EF0E-11B0-4FF8-889E-B4A35B53B05E}" dt="2023-05-25T12:01:13.289" v="502" actId="20577"/>
          <ac:spMkLst>
            <pc:docMk/>
            <pc:sldMk cId="3948636195" sldId="393"/>
            <ac:spMk id="2" creationId="{00000000-0000-0000-0000-000000000000}"/>
          </ac:spMkLst>
        </pc:spChg>
      </pc:sldChg>
      <pc:sldChg chg="modSp">
        <pc:chgData name="Vicki Sennett" userId="4e7e733b2f3d2f29" providerId="Windows Live" clId="Web-{9DB3EF0E-11B0-4FF8-889E-B4A35B53B05E}" dt="2023-05-25T12:43:25.619" v="525" actId="20577"/>
        <pc:sldMkLst>
          <pc:docMk/>
          <pc:sldMk cId="4107344878" sldId="394"/>
        </pc:sldMkLst>
        <pc:spChg chg="mod">
          <ac:chgData name="Vicki Sennett" userId="4e7e733b2f3d2f29" providerId="Windows Live" clId="Web-{9DB3EF0E-11B0-4FF8-889E-B4A35B53B05E}" dt="2023-05-25T12:43:25.619" v="525" actId="20577"/>
          <ac:spMkLst>
            <pc:docMk/>
            <pc:sldMk cId="4107344878" sldId="394"/>
            <ac:spMk id="2" creationId="{00000000-0000-0000-0000-000000000000}"/>
          </ac:spMkLst>
        </pc:spChg>
      </pc:sldChg>
      <pc:sldChg chg="modSp">
        <pc:chgData name="Vicki Sennett" userId="4e7e733b2f3d2f29" providerId="Windows Live" clId="Web-{9DB3EF0E-11B0-4FF8-889E-B4A35B53B05E}" dt="2023-05-25T13:50:00.085" v="610" actId="20577"/>
        <pc:sldMkLst>
          <pc:docMk/>
          <pc:sldMk cId="1884121303" sldId="397"/>
        </pc:sldMkLst>
        <pc:spChg chg="mod">
          <ac:chgData name="Vicki Sennett" userId="4e7e733b2f3d2f29" providerId="Windows Live" clId="Web-{9DB3EF0E-11B0-4FF8-889E-B4A35B53B05E}" dt="2023-05-25T13:50:00.085" v="610" actId="20577"/>
          <ac:spMkLst>
            <pc:docMk/>
            <pc:sldMk cId="1884121303" sldId="397"/>
            <ac:spMk id="2" creationId="{00000000-0000-0000-0000-000000000000}"/>
          </ac:spMkLst>
        </pc:spChg>
      </pc:sldChg>
      <pc:sldChg chg="modSp">
        <pc:chgData name="Vicki Sennett" userId="4e7e733b2f3d2f29" providerId="Windows Live" clId="Web-{9DB3EF0E-11B0-4FF8-889E-B4A35B53B05E}" dt="2023-05-25T13:53:50.027" v="650" actId="20577"/>
        <pc:sldMkLst>
          <pc:docMk/>
          <pc:sldMk cId="2162767395" sldId="398"/>
        </pc:sldMkLst>
        <pc:spChg chg="mod">
          <ac:chgData name="Vicki Sennett" userId="4e7e733b2f3d2f29" providerId="Windows Live" clId="Web-{9DB3EF0E-11B0-4FF8-889E-B4A35B53B05E}" dt="2023-05-25T13:53:50.027" v="650" actId="20577"/>
          <ac:spMkLst>
            <pc:docMk/>
            <pc:sldMk cId="2162767395" sldId="398"/>
            <ac:spMk id="2" creationId="{00000000-0000-0000-0000-000000000000}"/>
          </ac:spMkLst>
        </pc:spChg>
      </pc:sldChg>
      <pc:sldChg chg="modSp">
        <pc:chgData name="Vicki Sennett" userId="4e7e733b2f3d2f29" providerId="Windows Live" clId="Web-{9DB3EF0E-11B0-4FF8-889E-B4A35B53B05E}" dt="2023-05-25T14:00:15.958" v="673" actId="20577"/>
        <pc:sldMkLst>
          <pc:docMk/>
          <pc:sldMk cId="589221207" sldId="399"/>
        </pc:sldMkLst>
        <pc:spChg chg="mod">
          <ac:chgData name="Vicki Sennett" userId="4e7e733b2f3d2f29" providerId="Windows Live" clId="Web-{9DB3EF0E-11B0-4FF8-889E-B4A35B53B05E}" dt="2023-05-25T14:00:15.958" v="673" actId="20577"/>
          <ac:spMkLst>
            <pc:docMk/>
            <pc:sldMk cId="589221207" sldId="399"/>
            <ac:spMk id="2" creationId="{00000000-0000-0000-0000-000000000000}"/>
          </ac:spMkLst>
        </pc:spChg>
      </pc:sldChg>
      <pc:sldChg chg="modSp modNotes">
        <pc:chgData name="Vicki Sennett" userId="4e7e733b2f3d2f29" providerId="Windows Live" clId="Web-{9DB3EF0E-11B0-4FF8-889E-B4A35B53B05E}" dt="2023-05-25T14:01:38.960" v="702"/>
        <pc:sldMkLst>
          <pc:docMk/>
          <pc:sldMk cId="1192737096" sldId="400"/>
        </pc:sldMkLst>
        <pc:spChg chg="mod">
          <ac:chgData name="Vicki Sennett" userId="4e7e733b2f3d2f29" providerId="Windows Live" clId="Web-{9DB3EF0E-11B0-4FF8-889E-B4A35B53B05E}" dt="2023-05-25T14:00:25.333" v="676" actId="20577"/>
          <ac:spMkLst>
            <pc:docMk/>
            <pc:sldMk cId="1192737096" sldId="400"/>
            <ac:spMk id="4" creationId="{00000000-0000-0000-0000-000000000000}"/>
          </ac:spMkLst>
        </pc:spChg>
        <pc:spChg chg="mod">
          <ac:chgData name="Vicki Sennett" userId="4e7e733b2f3d2f29" providerId="Windows Live" clId="Web-{9DB3EF0E-11B0-4FF8-889E-B4A35B53B05E}" dt="2023-05-25T14:01:10.490" v="687" actId="20577"/>
          <ac:spMkLst>
            <pc:docMk/>
            <pc:sldMk cId="1192737096" sldId="400"/>
            <ac:spMk id="5" creationId="{00000000-0000-0000-0000-000000000000}"/>
          </ac:spMkLst>
        </pc:spChg>
      </pc:sldChg>
      <pc:sldChg chg="modSp">
        <pc:chgData name="Vicki Sennett" userId="4e7e733b2f3d2f29" providerId="Windows Live" clId="Web-{9DB3EF0E-11B0-4FF8-889E-B4A35B53B05E}" dt="2023-05-25T14:03:51.353" v="733" actId="20577"/>
        <pc:sldMkLst>
          <pc:docMk/>
          <pc:sldMk cId="2975459924" sldId="401"/>
        </pc:sldMkLst>
        <pc:spChg chg="mod">
          <ac:chgData name="Vicki Sennett" userId="4e7e733b2f3d2f29" providerId="Windows Live" clId="Web-{9DB3EF0E-11B0-4FF8-889E-B4A35B53B05E}" dt="2023-05-25T14:03:23.274" v="724" actId="20577"/>
          <ac:spMkLst>
            <pc:docMk/>
            <pc:sldMk cId="2975459924" sldId="401"/>
            <ac:spMk id="4" creationId="{00000000-0000-0000-0000-000000000000}"/>
          </ac:spMkLst>
        </pc:spChg>
        <pc:spChg chg="mod">
          <ac:chgData name="Vicki Sennett" userId="4e7e733b2f3d2f29" providerId="Windows Live" clId="Web-{9DB3EF0E-11B0-4FF8-889E-B4A35B53B05E}" dt="2023-05-25T14:03:51.353" v="733" actId="20577"/>
          <ac:spMkLst>
            <pc:docMk/>
            <pc:sldMk cId="2975459924" sldId="401"/>
            <ac:spMk id="5" creationId="{00000000-0000-0000-0000-000000000000}"/>
          </ac:spMkLst>
        </pc:spChg>
      </pc:sldChg>
      <pc:sldChg chg="modSp">
        <pc:chgData name="Vicki Sennett" userId="4e7e733b2f3d2f29" providerId="Windows Live" clId="Web-{9DB3EF0E-11B0-4FF8-889E-B4A35B53B05E}" dt="2023-05-25T14:05:22.964" v="759" actId="20577"/>
        <pc:sldMkLst>
          <pc:docMk/>
          <pc:sldMk cId="2421235353" sldId="402"/>
        </pc:sldMkLst>
        <pc:spChg chg="mod">
          <ac:chgData name="Vicki Sennett" userId="4e7e733b2f3d2f29" providerId="Windows Live" clId="Web-{9DB3EF0E-11B0-4FF8-889E-B4A35B53B05E}" dt="2023-05-25T14:04:25.198" v="745" actId="20577"/>
          <ac:spMkLst>
            <pc:docMk/>
            <pc:sldMk cId="2421235353" sldId="402"/>
            <ac:spMk id="4" creationId="{00000000-0000-0000-0000-000000000000}"/>
          </ac:spMkLst>
        </pc:spChg>
        <pc:spChg chg="mod">
          <ac:chgData name="Vicki Sennett" userId="4e7e733b2f3d2f29" providerId="Windows Live" clId="Web-{9DB3EF0E-11B0-4FF8-889E-B4A35B53B05E}" dt="2023-05-25T14:05:22.964" v="759" actId="20577"/>
          <ac:spMkLst>
            <pc:docMk/>
            <pc:sldMk cId="2421235353" sldId="402"/>
            <ac:spMk id="5" creationId="{00000000-0000-0000-0000-000000000000}"/>
          </ac:spMkLst>
        </pc:spChg>
      </pc:sldChg>
      <pc:sldChg chg="modSp">
        <pc:chgData name="Vicki Sennett" userId="4e7e733b2f3d2f29" providerId="Windows Live" clId="Web-{9DB3EF0E-11B0-4FF8-889E-B4A35B53B05E}" dt="2023-05-25T14:05:45.246" v="768" actId="20577"/>
        <pc:sldMkLst>
          <pc:docMk/>
          <pc:sldMk cId="914687411" sldId="404"/>
        </pc:sldMkLst>
        <pc:spChg chg="mod">
          <ac:chgData name="Vicki Sennett" userId="4e7e733b2f3d2f29" providerId="Windows Live" clId="Web-{9DB3EF0E-11B0-4FF8-889E-B4A35B53B05E}" dt="2023-05-25T14:05:37.902" v="765" actId="20577"/>
          <ac:spMkLst>
            <pc:docMk/>
            <pc:sldMk cId="914687411" sldId="404"/>
            <ac:spMk id="4" creationId="{00000000-0000-0000-0000-000000000000}"/>
          </ac:spMkLst>
        </pc:spChg>
        <pc:spChg chg="mod">
          <ac:chgData name="Vicki Sennett" userId="4e7e733b2f3d2f29" providerId="Windows Live" clId="Web-{9DB3EF0E-11B0-4FF8-889E-B4A35B53B05E}" dt="2023-05-25T14:05:45.246" v="768" actId="20577"/>
          <ac:spMkLst>
            <pc:docMk/>
            <pc:sldMk cId="914687411" sldId="404"/>
            <ac:spMk id="5" creationId="{00000000-0000-0000-0000-000000000000}"/>
          </ac:spMkLst>
        </pc:spChg>
      </pc:sldChg>
      <pc:sldChg chg="modSp">
        <pc:chgData name="Vicki Sennett" userId="4e7e733b2f3d2f29" providerId="Windows Live" clId="Web-{9DB3EF0E-11B0-4FF8-889E-B4A35B53B05E}" dt="2023-05-25T14:06:27.935" v="798" actId="20577"/>
        <pc:sldMkLst>
          <pc:docMk/>
          <pc:sldMk cId="1641414398" sldId="405"/>
        </pc:sldMkLst>
        <pc:spChg chg="mod">
          <ac:chgData name="Vicki Sennett" userId="4e7e733b2f3d2f29" providerId="Windows Live" clId="Web-{9DB3EF0E-11B0-4FF8-889E-B4A35B53B05E}" dt="2023-05-25T14:06:02.497" v="774" actId="20577"/>
          <ac:spMkLst>
            <pc:docMk/>
            <pc:sldMk cId="1641414398" sldId="405"/>
            <ac:spMk id="4" creationId="{00000000-0000-0000-0000-000000000000}"/>
          </ac:spMkLst>
        </pc:spChg>
        <pc:spChg chg="mod">
          <ac:chgData name="Vicki Sennett" userId="4e7e733b2f3d2f29" providerId="Windows Live" clId="Web-{9DB3EF0E-11B0-4FF8-889E-B4A35B53B05E}" dt="2023-05-25T14:06:27.935" v="798" actId="20577"/>
          <ac:spMkLst>
            <pc:docMk/>
            <pc:sldMk cId="1641414398" sldId="405"/>
            <ac:spMk id="5" creationId="{00000000-0000-0000-0000-000000000000}"/>
          </ac:spMkLst>
        </pc:spChg>
      </pc:sldChg>
      <pc:sldChg chg="modSp">
        <pc:chgData name="Vicki Sennett" userId="4e7e733b2f3d2f29" providerId="Windows Live" clId="Web-{9DB3EF0E-11B0-4FF8-889E-B4A35B53B05E}" dt="2023-05-25T14:07:12.014" v="814" actId="20577"/>
        <pc:sldMkLst>
          <pc:docMk/>
          <pc:sldMk cId="1761031040" sldId="406"/>
        </pc:sldMkLst>
        <pc:spChg chg="mod">
          <ac:chgData name="Vicki Sennett" userId="4e7e733b2f3d2f29" providerId="Windows Live" clId="Web-{9DB3EF0E-11B0-4FF8-889E-B4A35B53B05E}" dt="2023-05-25T14:06:44.966" v="804" actId="20577"/>
          <ac:spMkLst>
            <pc:docMk/>
            <pc:sldMk cId="1761031040" sldId="406"/>
            <ac:spMk id="4" creationId="{00000000-0000-0000-0000-000000000000}"/>
          </ac:spMkLst>
        </pc:spChg>
        <pc:spChg chg="mod">
          <ac:chgData name="Vicki Sennett" userId="4e7e733b2f3d2f29" providerId="Windows Live" clId="Web-{9DB3EF0E-11B0-4FF8-889E-B4A35B53B05E}" dt="2023-05-25T14:07:12.014" v="814" actId="20577"/>
          <ac:spMkLst>
            <pc:docMk/>
            <pc:sldMk cId="1761031040" sldId="406"/>
            <ac:spMk id="5" creationId="{00000000-0000-0000-0000-000000000000}"/>
          </ac:spMkLst>
        </pc:spChg>
      </pc:sldChg>
      <pc:sldChg chg="modSp modNotes">
        <pc:chgData name="Vicki Sennett" userId="4e7e733b2f3d2f29" providerId="Windows Live" clId="Web-{9DB3EF0E-11B0-4FF8-889E-B4A35B53B05E}" dt="2023-05-25T14:14:55.024" v="896"/>
        <pc:sldMkLst>
          <pc:docMk/>
          <pc:sldMk cId="502657988" sldId="407"/>
        </pc:sldMkLst>
        <pc:spChg chg="mod">
          <ac:chgData name="Vicki Sennett" userId="4e7e733b2f3d2f29" providerId="Windows Live" clId="Web-{9DB3EF0E-11B0-4FF8-889E-B4A35B53B05E}" dt="2023-05-25T14:14:43.742" v="894" actId="20577"/>
          <ac:spMkLst>
            <pc:docMk/>
            <pc:sldMk cId="502657988" sldId="407"/>
            <ac:spMk id="4" creationId="{00000000-0000-0000-0000-000000000000}"/>
          </ac:spMkLst>
        </pc:spChg>
        <pc:spChg chg="mod">
          <ac:chgData name="Vicki Sennett" userId="4e7e733b2f3d2f29" providerId="Windows Live" clId="Web-{9DB3EF0E-11B0-4FF8-889E-B4A35B53B05E}" dt="2023-05-25T14:14:34.695" v="892" actId="20577"/>
          <ac:spMkLst>
            <pc:docMk/>
            <pc:sldMk cId="502657988" sldId="407"/>
            <ac:spMk id="9" creationId="{00000000-0000-0000-0000-000000000000}"/>
          </ac:spMkLst>
        </pc:spChg>
      </pc:sldChg>
    </pc:docChg>
  </pc:docChgLst>
  <pc:docChgLst>
    <pc:chgData name="Helen Snelson" userId="a580bfd2c2fdb838" providerId="LiveId" clId="{038CDC6D-5603-4C6D-B6F4-0AB96C9D6953}"/>
    <pc:docChg chg="modSld">
      <pc:chgData name="Helen Snelson" userId="a580bfd2c2fdb838" providerId="LiveId" clId="{038CDC6D-5603-4C6D-B6F4-0AB96C9D6953}" dt="2023-02-07T14:38:44.405" v="5" actId="1076"/>
      <pc:docMkLst>
        <pc:docMk/>
      </pc:docMkLst>
      <pc:sldChg chg="modSp mod">
        <pc:chgData name="Helen Snelson" userId="a580bfd2c2fdb838" providerId="LiveId" clId="{038CDC6D-5603-4C6D-B6F4-0AB96C9D6953}" dt="2023-02-07T14:38:00.956" v="1" actId="20577"/>
        <pc:sldMkLst>
          <pc:docMk/>
          <pc:sldMk cId="3812645954" sldId="337"/>
        </pc:sldMkLst>
        <pc:spChg chg="mod">
          <ac:chgData name="Helen Snelson" userId="a580bfd2c2fdb838" providerId="LiveId" clId="{038CDC6D-5603-4C6D-B6F4-0AB96C9D6953}" dt="2023-02-07T14:38:00.956" v="1" actId="20577"/>
          <ac:spMkLst>
            <pc:docMk/>
            <pc:sldMk cId="3812645954" sldId="337"/>
            <ac:spMk id="4" creationId="{00000000-0000-0000-0000-000000000000}"/>
          </ac:spMkLst>
        </pc:spChg>
      </pc:sldChg>
      <pc:sldChg chg="modSp mod">
        <pc:chgData name="Helen Snelson" userId="a580bfd2c2fdb838" providerId="LiveId" clId="{038CDC6D-5603-4C6D-B6F4-0AB96C9D6953}" dt="2023-02-07T14:38:44.405" v="5" actId="1076"/>
        <pc:sldMkLst>
          <pc:docMk/>
          <pc:sldMk cId="1906779843" sldId="344"/>
        </pc:sldMkLst>
        <pc:spChg chg="mod">
          <ac:chgData name="Helen Snelson" userId="a580bfd2c2fdb838" providerId="LiveId" clId="{038CDC6D-5603-4C6D-B6F4-0AB96C9D6953}" dt="2023-02-07T14:38:44.405" v="5" actId="1076"/>
          <ac:spMkLst>
            <pc:docMk/>
            <pc:sldMk cId="1906779843" sldId="344"/>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EF77EB2-603D-4D57-9008-DF2601A2ADB4}" type="datetimeFigureOut">
              <a:rPr lang="en-GB" smtClean="0"/>
              <a:t>18/08/2023</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D2D6A4D-5CF1-4426-9BB8-2FAA0EE81591}" type="slidenum">
              <a:rPr lang="en-GB" smtClean="0"/>
              <a:t>‹#›</a:t>
            </a:fld>
            <a:endParaRPr lang="en-GB"/>
          </a:p>
        </p:txBody>
      </p:sp>
    </p:spTree>
    <p:extLst>
      <p:ext uri="{BB962C8B-B14F-4D97-AF65-F5344CB8AC3E}">
        <p14:creationId xmlns:p14="http://schemas.microsoft.com/office/powerpoint/2010/main" val="2244518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1</a:t>
            </a:fld>
            <a:endParaRPr lang="en-GB"/>
          </a:p>
        </p:txBody>
      </p:sp>
    </p:spTree>
    <p:extLst>
      <p:ext uri="{BB962C8B-B14F-4D97-AF65-F5344CB8AC3E}">
        <p14:creationId xmlns:p14="http://schemas.microsoft.com/office/powerpoint/2010/main" val="3685932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Video: www.youtube.com/watch?v=F9a65eu89Qo</a:t>
            </a:r>
          </a:p>
          <a:p>
            <a:r>
              <a:rPr lang="en-GB" dirty="0"/>
              <a:t>This video shows some of the People of 1381 team visiting the Essex Records Office. Students can watch the first couple of minutes – it may be easier to mute the video so that you can point things out. In particular, you may want to note how documents are stored (boxes, rolled cupboards, classifications). Again, maybe encourage students to think about the scale of historical research: how many documents are in this archive? How many archives are there in the country?</a:t>
            </a:r>
            <a:endParaRPr lang="en-GB" dirty="0">
              <a:cs typeface="Calibri"/>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7E1078-8354-4A6D-8737-54907880163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8503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 will look at the various stages of source analysis, starting with the original image.</a:t>
            </a:r>
            <a:endParaRPr lang="en-GB" dirty="0">
              <a:cs typeface="Calibri"/>
            </a:endParaRPr>
          </a:p>
          <a:p>
            <a:r>
              <a:rPr lang="en-GB" sz="1200" b="0" i="0" kern="1200" dirty="0">
                <a:solidFill>
                  <a:schemeClr val="tx1"/>
                </a:solidFill>
                <a:effectLst/>
                <a:latin typeface="+mn-lt"/>
                <a:ea typeface="+mn-ea"/>
                <a:cs typeface="+mn-cs"/>
              </a:rPr>
              <a:t>Catalogue reference: C 54/221, m. 28 (16 December 1381)</a:t>
            </a:r>
            <a:endParaRPr lang="en-GB" dirty="0"/>
          </a:p>
          <a:p>
            <a:r>
              <a:rPr lang="en-GB" dirty="0"/>
              <a:t>https://webarchive.nationalarchives.gov.uk/ukgwa/20220201204741/https://www.nationalarchives.gov.uk/pathways/citizenship/citizen_subject/peasant.htm </a:t>
            </a:r>
          </a:p>
        </p:txBody>
      </p:sp>
      <p:sp>
        <p:nvSpPr>
          <p:cNvPr id="4" name="Slide Number Placeholder 3"/>
          <p:cNvSpPr>
            <a:spLocks noGrp="1"/>
          </p:cNvSpPr>
          <p:nvPr>
            <p:ph type="sldNum" sz="quarter" idx="10"/>
          </p:nvPr>
        </p:nvSpPr>
        <p:spPr/>
        <p:txBody>
          <a:bodyPr/>
          <a:lstStyle/>
          <a:p>
            <a:fld id="{0D2D6A4D-5CF1-4426-9BB8-2FAA0EE81591}" type="slidenum">
              <a:rPr lang="en-GB" smtClean="0"/>
              <a:t>11</a:t>
            </a:fld>
            <a:endParaRPr lang="en-GB"/>
          </a:p>
        </p:txBody>
      </p:sp>
    </p:spTree>
    <p:extLst>
      <p:ext uri="{BB962C8B-B14F-4D97-AF65-F5344CB8AC3E}">
        <p14:creationId xmlns:p14="http://schemas.microsoft.com/office/powerpoint/2010/main" val="871383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Various prompted stages of analysis.  Key points in the source are indicated.  Ask students to think about how long this process might take?  How many documents might a historian use in their research?</a:t>
            </a:r>
          </a:p>
        </p:txBody>
      </p:sp>
      <p:sp>
        <p:nvSpPr>
          <p:cNvPr id="4" name="Slide Number Placeholder 3"/>
          <p:cNvSpPr>
            <a:spLocks noGrp="1"/>
          </p:cNvSpPr>
          <p:nvPr>
            <p:ph type="sldNum" sz="quarter" idx="10"/>
          </p:nvPr>
        </p:nvSpPr>
        <p:spPr/>
        <p:txBody>
          <a:bodyPr/>
          <a:lstStyle/>
          <a:p>
            <a:fld id="{0D2D6A4D-5CF1-4426-9BB8-2FAA0EE81591}" type="slidenum">
              <a:rPr lang="en-GB" smtClean="0"/>
              <a:t>12</a:t>
            </a:fld>
            <a:endParaRPr lang="en-GB"/>
          </a:p>
        </p:txBody>
      </p:sp>
    </p:spTree>
    <p:extLst>
      <p:ext uri="{BB962C8B-B14F-4D97-AF65-F5344CB8AC3E}">
        <p14:creationId xmlns:p14="http://schemas.microsoft.com/office/powerpoint/2010/main" val="1533688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Transcribed: typed or written</a:t>
            </a:r>
            <a:r>
              <a:rPr lang="en-GB" baseline="0" dirty="0"/>
              <a:t> up</a:t>
            </a:r>
            <a:r>
              <a:rPr lang="en-GB" dirty="0"/>
              <a:t> </a:t>
            </a:r>
          </a:p>
          <a:p>
            <a:endParaRPr lang="en-GB" dirty="0"/>
          </a:p>
          <a:p>
            <a:r>
              <a:rPr lang="en-GB" dirty="0"/>
              <a:t>Transcription: https://webarchive.nationalarchives.gov.uk/ukgwa/20220202001756/https://www.nationalarchives.gov.uk/pathways/citizenship/citizen_subject/transcripts/destruction_lists.htm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760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Translation: https://webarchive.nationalarchives.gov.uk/ukgwa/20220202001756/https://www.nationalarchives.gov.uk/pathways/citizenship/citizen_subject/transcripts/destruction_lists.htm </a:t>
            </a:r>
          </a:p>
          <a:p>
            <a:endParaRPr lang="en-GB" dirty="0"/>
          </a:p>
        </p:txBody>
      </p:sp>
      <p:sp>
        <p:nvSpPr>
          <p:cNvPr id="4" name="Slide Number Placeholder 3"/>
          <p:cNvSpPr>
            <a:spLocks noGrp="1"/>
          </p:cNvSpPr>
          <p:nvPr>
            <p:ph type="sldNum" sz="quarter" idx="10"/>
          </p:nvPr>
        </p:nvSpPr>
        <p:spPr/>
        <p:txBody>
          <a:bodyPr/>
          <a:lstStyle/>
          <a:p>
            <a:fld id="{0D2D6A4D-5CF1-4426-9BB8-2FAA0EE81591}" type="slidenum">
              <a:rPr lang="en-GB" smtClean="0"/>
              <a:t>14</a:t>
            </a:fld>
            <a:endParaRPr lang="en-GB"/>
          </a:p>
        </p:txBody>
      </p:sp>
    </p:spTree>
    <p:extLst>
      <p:ext uri="{BB962C8B-B14F-4D97-AF65-F5344CB8AC3E}">
        <p14:creationId xmlns:p14="http://schemas.microsoft.com/office/powerpoint/2010/main" val="2086680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15</a:t>
            </a:fld>
            <a:endParaRPr lang="en-GB"/>
          </a:p>
        </p:txBody>
      </p:sp>
    </p:spTree>
    <p:extLst>
      <p:ext uri="{BB962C8B-B14F-4D97-AF65-F5344CB8AC3E}">
        <p14:creationId xmlns:p14="http://schemas.microsoft.com/office/powerpoint/2010/main" val="2349474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16</a:t>
            </a:fld>
            <a:endParaRPr lang="en-GB"/>
          </a:p>
        </p:txBody>
      </p:sp>
    </p:spTree>
    <p:extLst>
      <p:ext uri="{BB962C8B-B14F-4D97-AF65-F5344CB8AC3E}">
        <p14:creationId xmlns:p14="http://schemas.microsoft.com/office/powerpoint/2010/main" val="2118970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Challenge questions</a:t>
            </a:r>
          </a:p>
        </p:txBody>
      </p:sp>
      <p:sp>
        <p:nvSpPr>
          <p:cNvPr id="4" name="Slide Number Placeholder 3"/>
          <p:cNvSpPr>
            <a:spLocks noGrp="1"/>
          </p:cNvSpPr>
          <p:nvPr>
            <p:ph type="sldNum" sz="quarter" idx="10"/>
          </p:nvPr>
        </p:nvSpPr>
        <p:spPr/>
        <p:txBody>
          <a:bodyPr/>
          <a:lstStyle/>
          <a:p>
            <a:fld id="{0D2D6A4D-5CF1-4426-9BB8-2FAA0EE81591}" type="slidenum">
              <a:rPr lang="en-GB" smtClean="0"/>
              <a:t>17</a:t>
            </a:fld>
            <a:endParaRPr lang="en-GB"/>
          </a:p>
        </p:txBody>
      </p:sp>
    </p:spTree>
    <p:extLst>
      <p:ext uri="{BB962C8B-B14F-4D97-AF65-F5344CB8AC3E}">
        <p14:creationId xmlns:p14="http://schemas.microsoft.com/office/powerpoint/2010/main" val="2727436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18</a:t>
            </a:fld>
            <a:endParaRPr lang="en-GB"/>
          </a:p>
        </p:txBody>
      </p:sp>
    </p:spTree>
    <p:extLst>
      <p:ext uri="{BB962C8B-B14F-4D97-AF65-F5344CB8AC3E}">
        <p14:creationId xmlns:p14="http://schemas.microsoft.com/office/powerpoint/2010/main" val="2201324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would be useful to look through the activities beforehand and decide which are most suited to your class. Some will require internet access. More details follow in this presentation for each activity.</a:t>
            </a:r>
          </a:p>
          <a:p>
            <a:r>
              <a:rPr lang="en-GB" dirty="0"/>
              <a:t>For reference, the tasks are listed here, broadly in terms of challenge, with the easiest first.</a:t>
            </a:r>
            <a:endParaRPr lang="en-GB" dirty="0">
              <a:cs typeface="Calibri"/>
            </a:endParaRPr>
          </a:p>
          <a:p>
            <a:r>
              <a:rPr lang="en-GB" dirty="0"/>
              <a:t>Key figures</a:t>
            </a:r>
            <a:endParaRPr lang="en-GB" dirty="0">
              <a:cs typeface="Calibri"/>
            </a:endParaRPr>
          </a:p>
          <a:p>
            <a:r>
              <a:rPr lang="en-GB" dirty="0"/>
              <a:t>Places</a:t>
            </a:r>
          </a:p>
          <a:p>
            <a:r>
              <a:rPr lang="en-GB" dirty="0"/>
              <a:t>Map</a:t>
            </a:r>
          </a:p>
          <a:p>
            <a:r>
              <a:rPr lang="en-GB" dirty="0"/>
              <a:t>Occupations</a:t>
            </a:r>
          </a:p>
          <a:p>
            <a:r>
              <a:rPr lang="en-GB" dirty="0"/>
              <a:t>Chronicles</a:t>
            </a:r>
          </a:p>
          <a:p>
            <a:r>
              <a:rPr lang="en-GB" dirty="0"/>
              <a:t>Database</a:t>
            </a:r>
          </a:p>
          <a:p>
            <a:r>
              <a:rPr lang="en-GB" dirty="0"/>
              <a:t>Additional source: John Shirley</a:t>
            </a:r>
            <a:endParaRPr lang="en-GB" dirty="0">
              <a:cs typeface="Calibri"/>
            </a:endParaRPr>
          </a:p>
          <a:p>
            <a:r>
              <a:rPr lang="en-GB" dirty="0"/>
              <a:t>Additional source: Pleas</a:t>
            </a:r>
            <a:endParaRPr lang="en-GB" dirty="0">
              <a:cs typeface="Calibri" panose="020F0502020204030204"/>
            </a:endParaRPr>
          </a:p>
          <a:p>
            <a:r>
              <a:rPr lang="en-GB" dirty="0"/>
              <a:t>Best options for whole-class work (with opportunity for paired discussions): Database and Chronicles</a:t>
            </a:r>
            <a:endParaRPr lang="en-GB" dirty="0">
              <a:cs typeface="Calibri" panose="020F0502020204030204"/>
            </a:endParaRPr>
          </a:p>
          <a:p>
            <a:r>
              <a:rPr lang="en-GB" dirty="0"/>
              <a:t>Best options for paired or group work: Occupations, Places, Map</a:t>
            </a:r>
            <a:endParaRPr lang="en-GB" dirty="0">
              <a:cs typeface="Calibri"/>
            </a:endParaRPr>
          </a:p>
        </p:txBody>
      </p:sp>
      <p:sp>
        <p:nvSpPr>
          <p:cNvPr id="4" name="Slide Number Placeholder 3"/>
          <p:cNvSpPr>
            <a:spLocks noGrp="1"/>
          </p:cNvSpPr>
          <p:nvPr>
            <p:ph type="sldNum" sz="quarter" idx="10"/>
          </p:nvPr>
        </p:nvSpPr>
        <p:spPr/>
        <p:txBody>
          <a:bodyPr/>
          <a:lstStyle/>
          <a:p>
            <a:fld id="{0D2D6A4D-5CF1-4426-9BB8-2FAA0EE81591}" type="slidenum">
              <a:rPr lang="en-GB" smtClean="0"/>
              <a:t>19</a:t>
            </a:fld>
            <a:endParaRPr lang="en-GB"/>
          </a:p>
        </p:txBody>
      </p:sp>
    </p:spTree>
    <p:extLst>
      <p:ext uri="{BB962C8B-B14F-4D97-AF65-F5344CB8AC3E}">
        <p14:creationId xmlns:p14="http://schemas.microsoft.com/office/powerpoint/2010/main" val="1002826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2D6A4D-5CF1-4426-9BB8-2FAA0EE81591}" type="slidenum">
              <a:rPr lang="en-GB" smtClean="0"/>
              <a:t>2</a:t>
            </a:fld>
            <a:endParaRPr lang="en-GB"/>
          </a:p>
        </p:txBody>
      </p:sp>
    </p:spTree>
    <p:extLst>
      <p:ext uri="{BB962C8B-B14F-4D97-AF65-F5344CB8AC3E}">
        <p14:creationId xmlns:p14="http://schemas.microsoft.com/office/powerpoint/2010/main" val="25810322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20</a:t>
            </a:fld>
            <a:endParaRPr lang="en-GB"/>
          </a:p>
        </p:txBody>
      </p:sp>
    </p:spTree>
    <p:extLst>
      <p:ext uri="{BB962C8B-B14F-4D97-AF65-F5344CB8AC3E}">
        <p14:creationId xmlns:p14="http://schemas.microsoft.com/office/powerpoint/2010/main" val="36527793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t>Website: https://data.1381.online</a:t>
            </a:r>
          </a:p>
          <a:p>
            <a:r>
              <a:rPr lang="en-GB" dirty="0"/>
              <a:t>This is best done as a whole-class activity, followed by individual/paired work to explore the database further. It would be useful to familiarise yourself with the database first of all. The slides give a worked example.</a:t>
            </a:r>
            <a:endParaRPr lang="en-GB" dirty="0">
              <a:cs typeface="Calibri"/>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6610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22</a:t>
            </a:fld>
            <a:endParaRPr lang="en-GB"/>
          </a:p>
        </p:txBody>
      </p:sp>
    </p:spTree>
    <p:extLst>
      <p:ext uri="{BB962C8B-B14F-4D97-AF65-F5344CB8AC3E}">
        <p14:creationId xmlns:p14="http://schemas.microsoft.com/office/powerpoint/2010/main" val="649237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23</a:t>
            </a:fld>
            <a:endParaRPr lang="en-GB"/>
          </a:p>
        </p:txBody>
      </p:sp>
    </p:spTree>
    <p:extLst>
      <p:ext uri="{BB962C8B-B14F-4D97-AF65-F5344CB8AC3E}">
        <p14:creationId xmlns:p14="http://schemas.microsoft.com/office/powerpoint/2010/main" val="18868977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24</a:t>
            </a:fld>
            <a:endParaRPr lang="en-GB"/>
          </a:p>
        </p:txBody>
      </p:sp>
    </p:spTree>
    <p:extLst>
      <p:ext uri="{BB962C8B-B14F-4D97-AF65-F5344CB8AC3E}">
        <p14:creationId xmlns:p14="http://schemas.microsoft.com/office/powerpoint/2010/main" val="2528402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25</a:t>
            </a:fld>
            <a:endParaRPr lang="en-GB"/>
          </a:p>
        </p:txBody>
      </p:sp>
    </p:spTree>
    <p:extLst>
      <p:ext uri="{BB962C8B-B14F-4D97-AF65-F5344CB8AC3E}">
        <p14:creationId xmlns:p14="http://schemas.microsoft.com/office/powerpoint/2010/main" val="4032690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26</a:t>
            </a:fld>
            <a:endParaRPr lang="en-GB"/>
          </a:p>
        </p:txBody>
      </p:sp>
    </p:spTree>
    <p:extLst>
      <p:ext uri="{BB962C8B-B14F-4D97-AF65-F5344CB8AC3E}">
        <p14:creationId xmlns:p14="http://schemas.microsoft.com/office/powerpoint/2010/main" val="1137317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27</a:t>
            </a:fld>
            <a:endParaRPr lang="en-GB"/>
          </a:p>
        </p:txBody>
      </p:sp>
    </p:spTree>
    <p:extLst>
      <p:ext uri="{BB962C8B-B14F-4D97-AF65-F5344CB8AC3E}">
        <p14:creationId xmlns:p14="http://schemas.microsoft.com/office/powerpoint/2010/main" val="3780677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NB: Some occupations we may not be able to work out! Some may also have been spelt incorrectly or differently at the time.</a:t>
            </a:r>
          </a:p>
          <a:p>
            <a:r>
              <a:rPr lang="en-GB" dirty="0"/>
              <a:t>This task aims to get students to think about the type of people involved – it wasn’t just peasants.</a:t>
            </a:r>
            <a:endParaRPr lang="en-GB" dirty="0">
              <a:cs typeface="Calibri"/>
            </a:endParaRPr>
          </a:p>
        </p:txBody>
      </p:sp>
      <p:sp>
        <p:nvSpPr>
          <p:cNvPr id="4" name="Slide Number Placeholder 3"/>
          <p:cNvSpPr>
            <a:spLocks noGrp="1"/>
          </p:cNvSpPr>
          <p:nvPr>
            <p:ph type="sldNum" sz="quarter" idx="10"/>
          </p:nvPr>
        </p:nvSpPr>
        <p:spPr/>
        <p:txBody>
          <a:bodyPr/>
          <a:lstStyle/>
          <a:p>
            <a:fld id="{0D2D6A4D-5CF1-4426-9BB8-2FAA0EE81591}" type="slidenum">
              <a:rPr lang="en-GB" smtClean="0"/>
              <a:t>28</a:t>
            </a:fld>
            <a:endParaRPr lang="en-GB"/>
          </a:p>
        </p:txBody>
      </p:sp>
    </p:spTree>
    <p:extLst>
      <p:ext uri="{BB962C8B-B14F-4D97-AF65-F5344CB8AC3E}">
        <p14:creationId xmlns:p14="http://schemas.microsoft.com/office/powerpoint/2010/main" val="2913676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29</a:t>
            </a:fld>
            <a:endParaRPr lang="en-GB"/>
          </a:p>
        </p:txBody>
      </p:sp>
    </p:spTree>
    <p:extLst>
      <p:ext uri="{BB962C8B-B14F-4D97-AF65-F5344CB8AC3E}">
        <p14:creationId xmlns:p14="http://schemas.microsoft.com/office/powerpoint/2010/main" val="4189414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Manumission: set free, released from slavery</a:t>
            </a:r>
          </a:p>
          <a:p>
            <a:r>
              <a:rPr lang="en-GB" dirty="0"/>
              <a:t>Statute:</a:t>
            </a:r>
            <a:r>
              <a:rPr lang="en-GB" baseline="0" dirty="0"/>
              <a:t> another word for a law</a:t>
            </a:r>
            <a:endParaRPr lang="en-GB" baseline="0" dirty="0">
              <a:cs typeface="Calibri"/>
            </a:endParaRPr>
          </a:p>
          <a:p>
            <a:r>
              <a:rPr lang="en-GB" baseline="0" dirty="0"/>
              <a:t>Labourers</a:t>
            </a:r>
            <a:r>
              <a:rPr lang="en-GB" dirty="0"/>
              <a:t>:</a:t>
            </a:r>
            <a:r>
              <a:rPr lang="en-GB" baseline="0" dirty="0"/>
              <a:t> workers</a:t>
            </a:r>
            <a:endParaRPr lang="en-GB"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8149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provides simple factual information and may be most suited to students who are finding the narrative of events challenging.</a:t>
            </a:r>
          </a:p>
        </p:txBody>
      </p:sp>
      <p:sp>
        <p:nvSpPr>
          <p:cNvPr id="4" name="Slide Number Placeholder 3"/>
          <p:cNvSpPr>
            <a:spLocks noGrp="1"/>
          </p:cNvSpPr>
          <p:nvPr>
            <p:ph type="sldNum" sz="quarter" idx="10"/>
          </p:nvPr>
        </p:nvSpPr>
        <p:spPr/>
        <p:txBody>
          <a:bodyPr/>
          <a:lstStyle/>
          <a:p>
            <a:fld id="{0D2D6A4D-5CF1-4426-9BB8-2FAA0EE81591}" type="slidenum">
              <a:rPr lang="en-GB" smtClean="0"/>
              <a:t>30</a:t>
            </a:fld>
            <a:endParaRPr lang="en-GB"/>
          </a:p>
        </p:txBody>
      </p:sp>
    </p:spTree>
    <p:extLst>
      <p:ext uri="{BB962C8B-B14F-4D97-AF65-F5344CB8AC3E}">
        <p14:creationId xmlns:p14="http://schemas.microsoft.com/office/powerpoint/2010/main" val="3178454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31</a:t>
            </a:fld>
            <a:endParaRPr lang="en-GB"/>
          </a:p>
        </p:txBody>
      </p:sp>
    </p:spTree>
    <p:extLst>
      <p:ext uri="{BB962C8B-B14F-4D97-AF65-F5344CB8AC3E}">
        <p14:creationId xmlns:p14="http://schemas.microsoft.com/office/powerpoint/2010/main" val="3038988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32</a:t>
            </a:fld>
            <a:endParaRPr lang="en-GB"/>
          </a:p>
        </p:txBody>
      </p:sp>
    </p:spTree>
    <p:extLst>
      <p:ext uri="{BB962C8B-B14F-4D97-AF65-F5344CB8AC3E}">
        <p14:creationId xmlns:p14="http://schemas.microsoft.com/office/powerpoint/2010/main" val="40920819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task is to help students to see the geographical range of events – and the fact that it was not just London and the South East. Similarly, encourage students to look at the dates to note how events did not end after Wat Tyler was killed in London.</a:t>
            </a:r>
          </a:p>
        </p:txBody>
      </p:sp>
      <p:sp>
        <p:nvSpPr>
          <p:cNvPr id="4" name="Slide Number Placeholder 3"/>
          <p:cNvSpPr>
            <a:spLocks noGrp="1"/>
          </p:cNvSpPr>
          <p:nvPr>
            <p:ph type="sldNum" sz="quarter" idx="10"/>
          </p:nvPr>
        </p:nvSpPr>
        <p:spPr/>
        <p:txBody>
          <a:bodyPr/>
          <a:lstStyle/>
          <a:p>
            <a:fld id="{0D2D6A4D-5CF1-4426-9BB8-2FAA0EE81591}" type="slidenum">
              <a:rPr lang="en-GB" smtClean="0"/>
              <a:t>33</a:t>
            </a:fld>
            <a:endParaRPr lang="en-GB"/>
          </a:p>
        </p:txBody>
      </p:sp>
    </p:spTree>
    <p:extLst>
      <p:ext uri="{BB962C8B-B14F-4D97-AF65-F5344CB8AC3E}">
        <p14:creationId xmlns:p14="http://schemas.microsoft.com/office/powerpoint/2010/main" val="11031736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34</a:t>
            </a:fld>
            <a:endParaRPr lang="en-GB"/>
          </a:p>
        </p:txBody>
      </p:sp>
    </p:spTree>
    <p:extLst>
      <p:ext uri="{BB962C8B-B14F-4D97-AF65-F5344CB8AC3E}">
        <p14:creationId xmlns:p14="http://schemas.microsoft.com/office/powerpoint/2010/main" val="42933124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a:ea typeface="Calibri" panose="020F0502020204030204" pitchFamily="34" charset="0"/>
                <a:cs typeface="Calibri"/>
              </a:rPr>
              <a:t>Key points are highlighted on </a:t>
            </a:r>
            <a:r>
              <a:rPr lang="en-GB" sz="1800" dirty="0">
                <a:latin typeface="Calibri"/>
                <a:ea typeface="Calibri" panose="020F0502020204030204" pitchFamily="34" charset="0"/>
                <a:cs typeface="Calibri"/>
              </a:rPr>
              <a:t>the next </a:t>
            </a:r>
            <a:r>
              <a:rPr lang="en-GB" sz="1800" dirty="0">
                <a:effectLst/>
                <a:latin typeface="Calibri"/>
                <a:ea typeface="Calibri" panose="020F0502020204030204" pitchFamily="34" charset="0"/>
                <a:cs typeface="Calibri"/>
              </a:rPr>
              <a:t>slide.</a:t>
            </a:r>
            <a:r>
              <a:rPr lang="en-GB" sz="1800" dirty="0">
                <a:latin typeface="Calibri"/>
                <a:ea typeface="Calibri" panose="020F0502020204030204" pitchFamily="34" charset="0"/>
                <a:cs typeface="Calibri"/>
              </a:rPr>
              <a:t> This suggests</a:t>
            </a:r>
            <a:r>
              <a:rPr lang="en-GB" sz="1800" dirty="0">
                <a:effectLst/>
                <a:latin typeface="Calibri"/>
                <a:ea typeface="Calibri" panose="020F0502020204030204" pitchFamily="34" charset="0"/>
                <a:cs typeface="Calibri"/>
              </a:rPr>
              <a:t> </a:t>
            </a:r>
            <a:r>
              <a:rPr lang="en-GB" sz="1800" dirty="0">
                <a:latin typeface="Calibri"/>
                <a:ea typeface="Calibri" panose="020F0502020204030204" pitchFamily="34" charset="0"/>
                <a:cs typeface="Calibri"/>
              </a:rPr>
              <a:t>the </a:t>
            </a:r>
            <a:r>
              <a:rPr lang="en-GB" sz="1800" dirty="0">
                <a:effectLst/>
                <a:latin typeface="Calibri"/>
                <a:ea typeface="Calibri" panose="020F0502020204030204" pitchFamily="34" charset="0"/>
                <a:cs typeface="Calibri"/>
              </a:rPr>
              <a:t>local nature of the </a:t>
            </a:r>
            <a:r>
              <a:rPr lang="en-GB" sz="1800" dirty="0">
                <a:latin typeface="Calibri"/>
                <a:ea typeface="Calibri" panose="020F0502020204030204" pitchFamily="34" charset="0"/>
                <a:cs typeface="Calibri"/>
              </a:rPr>
              <a:t>Revolt</a:t>
            </a:r>
            <a:r>
              <a:rPr lang="en-GB" sz="1800" dirty="0">
                <a:effectLst/>
                <a:latin typeface="Calibri"/>
                <a:ea typeface="Calibri" panose="020F0502020204030204" pitchFamily="34" charset="0"/>
                <a:cs typeface="Calibri"/>
              </a:rPr>
              <a:t> </a:t>
            </a:r>
            <a:r>
              <a:rPr lang="en-GB" sz="1800" dirty="0">
                <a:latin typeface="Calibri"/>
                <a:ea typeface="Calibri" panose="020F0502020204030204" pitchFamily="34" charset="0"/>
                <a:cs typeface="Calibri"/>
              </a:rPr>
              <a:t>and</a:t>
            </a:r>
            <a:r>
              <a:rPr lang="en-GB" sz="1800" dirty="0">
                <a:effectLst/>
                <a:latin typeface="Calibri"/>
                <a:ea typeface="Calibri" panose="020F0502020204030204" pitchFamily="34" charset="0"/>
                <a:cs typeface="Calibri"/>
              </a:rPr>
              <a:t> an opportunity to settle scores </a:t>
            </a:r>
            <a:r>
              <a:rPr lang="en-GB" sz="1800" dirty="0">
                <a:latin typeface="Calibri"/>
                <a:ea typeface="Calibri" panose="020F0502020204030204" pitchFamily="34" charset="0"/>
                <a:cs typeface="Calibri"/>
              </a:rPr>
              <a:t>– </a:t>
            </a:r>
            <a:r>
              <a:rPr lang="en-GB" sz="1800" dirty="0">
                <a:effectLst/>
                <a:latin typeface="Calibri"/>
                <a:ea typeface="Calibri" panose="020F0502020204030204" pitchFamily="34" charset="0"/>
                <a:cs typeface="Calibri"/>
              </a:rPr>
              <a:t>they are stealing property from one person</a:t>
            </a:r>
            <a:r>
              <a:rPr lang="en-GB" sz="1800" dirty="0">
                <a:latin typeface="Calibri"/>
                <a:ea typeface="Calibri" panose="020F0502020204030204" pitchFamily="34" charset="0"/>
                <a:cs typeface="Calibri"/>
              </a:rPr>
              <a:t>.</a:t>
            </a:r>
          </a:p>
          <a:p>
            <a:endParaRPr lang="en-GB" sz="1800" dirty="0">
              <a:latin typeface="Calibri"/>
              <a:ea typeface="Calibri" panose="020F0502020204030204" pitchFamily="34" charset="0"/>
              <a:cs typeface="Calibri"/>
            </a:endParaRPr>
          </a:p>
          <a:p>
            <a:r>
              <a:rPr lang="en-GB" sz="1800" dirty="0">
                <a:latin typeface="Calibri"/>
                <a:ea typeface="Calibri" panose="020F0502020204030204" pitchFamily="34" charset="0"/>
                <a:cs typeface="Calibri"/>
              </a:rPr>
              <a:t>Original source </a:t>
            </a:r>
            <a:r>
              <a:rPr lang="sv-SE" sz="1800" dirty="0">
                <a:latin typeface="Calibri"/>
                <a:ea typeface="Calibri" panose="020F0502020204030204" pitchFamily="34" charset="0"/>
                <a:cs typeface="Calibri"/>
              </a:rPr>
              <a:t>TNA JUST 1/103 m. 4, http://data.1381.online/projects_database/pr_incidents_new_ro/?action=view&amp;id=3536</a:t>
            </a:r>
            <a:endParaRPr lang="en-GB" dirty="0">
              <a:latin typeface="Calibri"/>
              <a:cs typeface="Calibri"/>
            </a:endParaRPr>
          </a:p>
        </p:txBody>
      </p:sp>
      <p:sp>
        <p:nvSpPr>
          <p:cNvPr id="4" name="Slide Number Placeholder 3"/>
          <p:cNvSpPr>
            <a:spLocks noGrp="1"/>
          </p:cNvSpPr>
          <p:nvPr>
            <p:ph type="sldNum" sz="quarter" idx="10"/>
          </p:nvPr>
        </p:nvSpPr>
        <p:spPr/>
        <p:txBody>
          <a:bodyPr/>
          <a:lstStyle/>
          <a:p>
            <a:fld id="{0D2D6A4D-5CF1-4426-9BB8-2FAA0EE81591}" type="slidenum">
              <a:rPr lang="en-GB" smtClean="0"/>
              <a:t>35</a:t>
            </a:fld>
            <a:endParaRPr lang="en-GB"/>
          </a:p>
        </p:txBody>
      </p:sp>
    </p:spTree>
    <p:extLst>
      <p:ext uri="{BB962C8B-B14F-4D97-AF65-F5344CB8AC3E}">
        <p14:creationId xmlns:p14="http://schemas.microsoft.com/office/powerpoint/2010/main" val="3661952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points are highlighted. This suggests the local nature of the Revolt and an opportunity to settle scores – they are stealing property from one person.</a:t>
            </a:r>
          </a:p>
        </p:txBody>
      </p:sp>
      <p:sp>
        <p:nvSpPr>
          <p:cNvPr id="4" name="Slide Number Placeholder 3"/>
          <p:cNvSpPr>
            <a:spLocks noGrp="1"/>
          </p:cNvSpPr>
          <p:nvPr>
            <p:ph type="sldNum" sz="quarter" idx="10"/>
          </p:nvPr>
        </p:nvSpPr>
        <p:spPr/>
        <p:txBody>
          <a:bodyPr/>
          <a:lstStyle/>
          <a:p>
            <a:fld id="{0D2D6A4D-5CF1-4426-9BB8-2FAA0EE81591}" type="slidenum">
              <a:rPr lang="en-GB" smtClean="0"/>
              <a:t>36</a:t>
            </a:fld>
            <a:endParaRPr lang="en-GB"/>
          </a:p>
        </p:txBody>
      </p:sp>
    </p:spTree>
    <p:extLst>
      <p:ext uri="{BB962C8B-B14F-4D97-AF65-F5344CB8AC3E}">
        <p14:creationId xmlns:p14="http://schemas.microsoft.com/office/powerpoint/2010/main" val="38968022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37</a:t>
            </a:fld>
            <a:endParaRPr lang="en-GB"/>
          </a:p>
        </p:txBody>
      </p:sp>
    </p:spTree>
    <p:extLst>
      <p:ext uri="{BB962C8B-B14F-4D97-AF65-F5344CB8AC3E}">
        <p14:creationId xmlns:p14="http://schemas.microsoft.com/office/powerpoint/2010/main" val="1883008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t>Image: General </a:t>
            </a:r>
            <a:r>
              <a:rPr lang="en-GB" dirty="0" err="1"/>
              <a:t>oyer</a:t>
            </a:r>
            <a:r>
              <a:rPr lang="en-GB" dirty="0"/>
              <a:t> and terminer roll, commissions of 1381 to deal with the aftermath of the Peasants’ Revolt, Cambridgeshire roll of indictments, https://webarchive.nationalarchives.gov.uk/ukgwa/20220202123330/https://www.nationalarchives.gov.uk/humanrights/1215-1500/doc-revolt-translation.htm </a:t>
            </a:r>
          </a:p>
          <a:p>
            <a:pPr>
              <a:defRPr/>
            </a:pPr>
            <a:r>
              <a:rPr lang="en-GB" dirty="0"/>
              <a:t> </a:t>
            </a:r>
            <a:endParaRPr lang="en-US" dirty="0"/>
          </a:p>
          <a:p>
            <a:pPr marL="0" marR="0" lvl="0" indent="0" algn="l" defTabSz="914400">
              <a:lnSpc>
                <a:spcPct val="100000"/>
              </a:lnSpc>
              <a:spcBef>
                <a:spcPts val="0"/>
              </a:spcBef>
              <a:spcAft>
                <a:spcPts val="0"/>
              </a:spcAft>
              <a:buNone/>
              <a:tabLst/>
              <a:defRPr/>
            </a:pPr>
            <a:endParaRPr lang="en-GB" dirty="0"/>
          </a:p>
          <a:p>
            <a:endParaRPr lang="en-US" b="1" dirty="0">
              <a:cs typeface="Calibri"/>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02643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suggests how worried the authorities were in the aftermath of the events in London. John Shirley is arrested and executed for talking in a tavern, and does not even have a full trial.  It also shows how rebels were moving around the country</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0685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CORRECT ORDER</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27841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40</a:t>
            </a:fld>
            <a:endParaRPr lang="en-GB"/>
          </a:p>
        </p:txBody>
      </p:sp>
    </p:spTree>
    <p:extLst>
      <p:ext uri="{BB962C8B-B14F-4D97-AF65-F5344CB8AC3E}">
        <p14:creationId xmlns:p14="http://schemas.microsoft.com/office/powerpoint/2010/main" val="35752258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relating to the chronicles generally, and then the four main chronicles about the event, plus questions to think about. Print slides 42–45 for students.</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71842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65502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955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97350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29063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64993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47</a:t>
            </a:fld>
            <a:endParaRPr lang="en-GB"/>
          </a:p>
        </p:txBody>
      </p:sp>
    </p:spTree>
    <p:extLst>
      <p:ext uri="{BB962C8B-B14F-4D97-AF65-F5344CB8AC3E}">
        <p14:creationId xmlns:p14="http://schemas.microsoft.com/office/powerpoint/2010/main" val="26061340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worth noting that some of the new research is possible because of technology – historians can now use databases, so can easily cross-reference a huge amount of data.</a:t>
            </a:r>
          </a:p>
        </p:txBody>
      </p:sp>
      <p:sp>
        <p:nvSpPr>
          <p:cNvPr id="4" name="Slide Number Placeholder 3"/>
          <p:cNvSpPr>
            <a:spLocks noGrp="1"/>
          </p:cNvSpPr>
          <p:nvPr>
            <p:ph type="sldNum" sz="quarter" idx="10"/>
          </p:nvPr>
        </p:nvSpPr>
        <p:spPr/>
        <p:txBody>
          <a:bodyPr/>
          <a:lstStyle/>
          <a:p>
            <a:fld id="{0D2D6A4D-5CF1-4426-9BB8-2FAA0EE81591}" type="slidenum">
              <a:rPr lang="en-GB" smtClean="0"/>
              <a:t>48</a:t>
            </a:fld>
            <a:endParaRPr lang="en-GB"/>
          </a:p>
        </p:txBody>
      </p:sp>
    </p:spTree>
    <p:extLst>
      <p:ext uri="{BB962C8B-B14F-4D97-AF65-F5344CB8AC3E}">
        <p14:creationId xmlns:p14="http://schemas.microsoft.com/office/powerpoint/2010/main" val="2778915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 should now reflect on what they have found out in this lesson. This activity is to help them to realise that history is not always clear-cut, and that historians don’t always have all the evidence that they need.</a:t>
            </a:r>
          </a:p>
        </p:txBody>
      </p:sp>
      <p:sp>
        <p:nvSpPr>
          <p:cNvPr id="4" name="Slide Number Placeholder 3"/>
          <p:cNvSpPr>
            <a:spLocks noGrp="1"/>
          </p:cNvSpPr>
          <p:nvPr>
            <p:ph type="sldNum" sz="quarter" idx="10"/>
          </p:nvPr>
        </p:nvSpPr>
        <p:spPr/>
        <p:txBody>
          <a:bodyPr/>
          <a:lstStyle/>
          <a:p>
            <a:fld id="{0D2D6A4D-5CF1-4426-9BB8-2FAA0EE81591}" type="slidenum">
              <a:rPr lang="en-GB" smtClean="0"/>
              <a:t>49</a:t>
            </a:fld>
            <a:endParaRPr lang="en-GB"/>
          </a:p>
        </p:txBody>
      </p:sp>
    </p:spTree>
    <p:extLst>
      <p:ext uri="{BB962C8B-B14F-4D97-AF65-F5344CB8AC3E}">
        <p14:creationId xmlns:p14="http://schemas.microsoft.com/office/powerpoint/2010/main" val="4122295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5</a:t>
            </a:fld>
            <a:endParaRPr lang="en-GB"/>
          </a:p>
        </p:txBody>
      </p:sp>
    </p:spTree>
    <p:extLst>
      <p:ext uri="{BB962C8B-B14F-4D97-AF65-F5344CB8AC3E}">
        <p14:creationId xmlns:p14="http://schemas.microsoft.com/office/powerpoint/2010/main" val="1533138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D6A4D-5CF1-4426-9BB8-2FAA0EE81591}" type="slidenum">
              <a:rPr lang="en-GB" smtClean="0"/>
              <a:t>50</a:t>
            </a:fld>
            <a:endParaRPr lang="en-GB"/>
          </a:p>
        </p:txBody>
      </p:sp>
    </p:spTree>
    <p:extLst>
      <p:ext uri="{BB962C8B-B14F-4D97-AF65-F5344CB8AC3E}">
        <p14:creationId xmlns:p14="http://schemas.microsoft.com/office/powerpoint/2010/main" val="9530755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students are thinking about why it is hard to find out about 1381, they may want to consider:</a:t>
            </a:r>
          </a:p>
          <a:p>
            <a:r>
              <a:rPr lang="en-GB" dirty="0"/>
              <a:t>How do we find the voices of the past? Literacy, survival of materials, etc.</a:t>
            </a:r>
            <a:endParaRPr lang="en-GB" dirty="0">
              <a:cs typeface="Calibri"/>
            </a:endParaRPr>
          </a:p>
          <a:p>
            <a:r>
              <a:rPr lang="en-GB" dirty="0"/>
              <a:t>‘Fake </a:t>
            </a:r>
            <a:r>
              <a:rPr lang="en-GB" dirty="0" err="1"/>
              <a:t>news’</a:t>
            </a:r>
            <a:r>
              <a:rPr lang="en-GB" dirty="0"/>
              <a:t> today and the media – do we trust them?</a:t>
            </a:r>
            <a:endParaRPr lang="en-GB" dirty="0">
              <a:cs typeface="Calibri" panose="020F0502020204030204"/>
            </a:endParaRPr>
          </a:p>
          <a:p>
            <a:pPr lvl="0"/>
            <a:r>
              <a:rPr lang="en-GB" dirty="0"/>
              <a:t>How much was suppressed at the time?</a:t>
            </a:r>
          </a:p>
          <a:p>
            <a:pPr lvl="0"/>
            <a:r>
              <a:rPr lang="en-GB" dirty="0"/>
              <a:t>How much evidence has just been lost over time?</a:t>
            </a:r>
          </a:p>
          <a:p>
            <a:endParaRPr lang="en-GB" dirty="0"/>
          </a:p>
          <a:p>
            <a:endParaRPr lang="en-GB" dirty="0"/>
          </a:p>
        </p:txBody>
      </p:sp>
      <p:sp>
        <p:nvSpPr>
          <p:cNvPr id="4" name="Slide Number Placeholder 3"/>
          <p:cNvSpPr>
            <a:spLocks noGrp="1"/>
          </p:cNvSpPr>
          <p:nvPr>
            <p:ph type="sldNum" sz="quarter" idx="10"/>
          </p:nvPr>
        </p:nvSpPr>
        <p:spPr/>
        <p:txBody>
          <a:bodyPr/>
          <a:lstStyle/>
          <a:p>
            <a:fld id="{0D2D6A4D-5CF1-4426-9BB8-2FAA0EE81591}" type="slidenum">
              <a:rPr lang="en-GB" smtClean="0"/>
              <a:t>51</a:t>
            </a:fld>
            <a:endParaRPr lang="en-GB"/>
          </a:p>
        </p:txBody>
      </p:sp>
    </p:spTree>
    <p:extLst>
      <p:ext uri="{BB962C8B-B14F-4D97-AF65-F5344CB8AC3E}">
        <p14:creationId xmlns:p14="http://schemas.microsoft.com/office/powerpoint/2010/main" val="15656250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the Lesson 2 protest grid for this optional activity. </a:t>
            </a:r>
          </a:p>
        </p:txBody>
      </p:sp>
      <p:sp>
        <p:nvSpPr>
          <p:cNvPr id="4" name="Slide Number Placeholder 3"/>
          <p:cNvSpPr>
            <a:spLocks noGrp="1"/>
          </p:cNvSpPr>
          <p:nvPr>
            <p:ph type="sldNum" sz="quarter" idx="5"/>
          </p:nvPr>
        </p:nvSpPr>
        <p:spPr/>
        <p:txBody>
          <a:bodyPr/>
          <a:lstStyle/>
          <a:p>
            <a:fld id="{0D2D6A4D-5CF1-4426-9BB8-2FAA0EE81591}" type="slidenum">
              <a:rPr lang="en-GB" smtClean="0"/>
              <a:t>52</a:t>
            </a:fld>
            <a:endParaRPr lang="en-GB"/>
          </a:p>
        </p:txBody>
      </p:sp>
    </p:spTree>
    <p:extLst>
      <p:ext uri="{BB962C8B-B14F-4D97-AF65-F5344CB8AC3E}">
        <p14:creationId xmlns:p14="http://schemas.microsoft.com/office/powerpoint/2010/main" val="1295729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4950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Archives: places where historical documents are kept</a:t>
            </a:r>
          </a:p>
          <a:p>
            <a:r>
              <a:rPr lang="en-GB" dirty="0"/>
              <a:t>You may want to have an initial discussion about what ideas students already have about how historians work.</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0235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 an appeal made to a court</a:t>
            </a:r>
          </a:p>
          <a:p>
            <a:r>
              <a:rPr lang="en-GB" dirty="0"/>
              <a:t>Parchment:</a:t>
            </a:r>
            <a:r>
              <a:rPr lang="en-GB" baseline="0" dirty="0"/>
              <a:t> an early type of paper, made from animal skin</a:t>
            </a:r>
            <a:endParaRPr lang="en-GB" baseline="0" dirty="0">
              <a:cs typeface="Calibri"/>
            </a:endParaRPr>
          </a:p>
          <a:p>
            <a:r>
              <a:rPr lang="en-GB" dirty="0"/>
              <a:t>Common Pleas rolls are included to give a sense of scale. Each page has lots of information on it, and students can see how many pages are included.</a:t>
            </a:r>
            <a:endParaRPr lang="en-GB"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6349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black things are weights (like little pillows!)</a:t>
            </a:r>
            <a:r>
              <a:rPr lang="en-GB" baseline="0" dirty="0"/>
              <a:t> to hold down the </a:t>
            </a:r>
            <a:r>
              <a:rPr lang="en-GB" dirty="0"/>
              <a:t>rolled-up</a:t>
            </a:r>
            <a:r>
              <a:rPr lang="en-GB" baseline="0" dirty="0"/>
              <a:t> documents.</a:t>
            </a:r>
            <a:r>
              <a:rPr lang="en-GB" dirty="0"/>
              <a:t> This slide encourages students to think about how documents are stored and used.</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2D6A4D-5CF1-4426-9BB8-2FAA0EE815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02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AF15FD-40C1-4026-AB76-5E3ACE240D0B}" type="datetimeFigureOut">
              <a:rPr lang="en-GB" smtClean="0"/>
              <a:t>18/08/2023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328421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F15FD-40C1-4026-AB76-5E3ACE240D0B}" type="datetimeFigureOut">
              <a:rPr lang="en-GB" smtClean="0"/>
              <a:t>18/08/2023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173601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F15FD-40C1-4026-AB76-5E3ACE240D0B}" type="datetimeFigureOut">
              <a:rPr lang="en-GB" smtClean="0"/>
              <a:t>18/08/2023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400937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F15FD-40C1-4026-AB76-5E3ACE240D0B}" type="datetimeFigureOut">
              <a:rPr lang="en-GB" smtClean="0"/>
              <a:t>18/08/2023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154651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AF15FD-40C1-4026-AB76-5E3ACE240D0B}" type="datetimeFigureOut">
              <a:rPr lang="en-GB" smtClean="0"/>
              <a:t>18/08/2023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43197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AF15FD-40C1-4026-AB76-5E3ACE240D0B}" type="datetimeFigureOut">
              <a:rPr lang="en-GB" smtClean="0"/>
              <a:t>18/08/2023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4236850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AF15FD-40C1-4026-AB76-5E3ACE240D0B}" type="datetimeFigureOut">
              <a:rPr lang="en-GB" smtClean="0"/>
              <a:t>18/08/2023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317022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AF15FD-40C1-4026-AB76-5E3ACE240D0B}" type="datetimeFigureOut">
              <a:rPr lang="en-GB" smtClean="0"/>
              <a:t>18/08/2023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4288468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F15FD-40C1-4026-AB76-5E3ACE240D0B}" type="datetimeFigureOut">
              <a:rPr lang="en-GB" smtClean="0"/>
              <a:t>18/08/2023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414241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AF15FD-40C1-4026-AB76-5E3ACE240D0B}" type="datetimeFigureOut">
              <a:rPr lang="en-GB" smtClean="0"/>
              <a:t>18/08/2023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242283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AF15FD-40C1-4026-AB76-5E3ACE240D0B}" type="datetimeFigureOut">
              <a:rPr lang="en-GB" smtClean="0"/>
              <a:t>18/08/2023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51B37D-FC05-4DE9-B337-4BA7B73381F7}" type="slidenum">
              <a:rPr lang="en-GB" smtClean="0"/>
              <a:t>‹#›</a:t>
            </a:fld>
            <a:endParaRPr lang="en-GB"/>
          </a:p>
        </p:txBody>
      </p:sp>
    </p:spTree>
    <p:extLst>
      <p:ext uri="{BB962C8B-B14F-4D97-AF65-F5344CB8AC3E}">
        <p14:creationId xmlns:p14="http://schemas.microsoft.com/office/powerpoint/2010/main" val="2000585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F15FD-40C1-4026-AB76-5E3ACE240D0B}" type="datetimeFigureOut">
              <a:rPr lang="en-GB" smtClean="0"/>
              <a:t>18/08/2023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1B37D-FC05-4DE9-B337-4BA7B73381F7}" type="slidenum">
              <a:rPr lang="en-GB" smtClean="0"/>
              <a:t>‹#›</a:t>
            </a:fld>
            <a:endParaRPr lang="en-GB"/>
          </a:p>
        </p:txBody>
      </p:sp>
    </p:spTree>
    <p:extLst>
      <p:ext uri="{BB962C8B-B14F-4D97-AF65-F5344CB8AC3E}">
        <p14:creationId xmlns:p14="http://schemas.microsoft.com/office/powerpoint/2010/main" val="1756814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adlet.com/ha1381/1381-revolt-map-bnofracmmfti1cyc"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1381.onlin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padlet.com/ha1381/1381-revolt-map-bnofracmmfti1cyc"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861" y="245819"/>
            <a:ext cx="8699466" cy="230832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effectLst/>
                <a:uLnTx/>
                <a:uFillTx/>
                <a:latin typeface="Calibri"/>
                <a:cs typeface="Calibri"/>
              </a:rPr>
              <a:t>How do historians find out what happened</a:t>
            </a:r>
            <a:r>
              <a:rPr kumimoji="0" lang="en-GB" sz="4800" b="1" i="0" u="none" strike="noStrike" kern="1200" cap="none" spc="0" normalizeH="0" noProof="0" dirty="0">
                <a:ln>
                  <a:noFill/>
                </a:ln>
                <a:effectLst/>
                <a:uLnTx/>
                <a:uFillTx/>
                <a:latin typeface="Calibri"/>
                <a:cs typeface="Calibri"/>
              </a:rPr>
              <a:t> in England in 1381?</a:t>
            </a:r>
            <a:endParaRPr lang="en-GB" sz="4800" b="1" i="0" u="none" strike="noStrike" kern="1200" cap="none" spc="0" normalizeH="0" baseline="0" noProof="0" dirty="0">
              <a:ln>
                <a:noFill/>
              </a:ln>
              <a:effectLst/>
              <a:uLnTx/>
              <a:uFillTx/>
              <a:latin typeface="Calibri"/>
              <a:cs typeface="Calibri"/>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4800" dirty="0">
              <a:solidFill>
                <a:prstClr val="black"/>
              </a:solidFill>
              <a:latin typeface="Arial Rounded MT Bold" panose="020F0704030504030204" pitchFamily="34" charset="0"/>
            </a:endParaRPr>
          </a:p>
        </p:txBody>
      </p:sp>
    </p:spTree>
    <p:extLst>
      <p:ext uri="{BB962C8B-B14F-4D97-AF65-F5344CB8AC3E}">
        <p14:creationId xmlns:p14="http://schemas.microsoft.com/office/powerpoint/2010/main" val="29115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8924" y="789289"/>
            <a:ext cx="8542678" cy="4524315"/>
          </a:xfrm>
          <a:prstGeom prst="rect">
            <a:avLst/>
          </a:prstGeom>
          <a:noFill/>
        </p:spPr>
        <p:txBody>
          <a:bodyPr wrap="square" lIns="91440" tIns="45720" rIns="91440" bIns="45720" rtlCol="0" anchor="t">
            <a:spAutoFit/>
          </a:bodyPr>
          <a:lstStyle/>
          <a:p>
            <a:pPr algn="ctr"/>
            <a:r>
              <a:rPr lang="en-GB" sz="3200" dirty="0"/>
              <a:t>We’ll watch a short video showing a group of historians working in an archive or record </a:t>
            </a:r>
            <a:r>
              <a:rPr lang="en-GB" sz="3200"/>
              <a:t>office. They are</a:t>
            </a:r>
            <a:r>
              <a:rPr lang="en-GB" sz="3200" dirty="0"/>
              <a:t> researching the events of 1381.</a:t>
            </a:r>
            <a:endParaRPr lang="en-US" dirty="0"/>
          </a:p>
          <a:p>
            <a:pPr algn="ctr"/>
            <a:endParaRPr lang="en-GB" sz="3200" b="1" i="1" dirty="0">
              <a:cs typeface="Calibri" panose="020F0502020204030204"/>
            </a:endParaRPr>
          </a:p>
          <a:p>
            <a:pPr algn="ctr"/>
            <a:r>
              <a:rPr lang="en-GB" sz="3200" dirty="0"/>
              <a:t>Look out for the following:</a:t>
            </a:r>
            <a:endParaRPr lang="en-GB" sz="3200">
              <a:cs typeface="Calibri" panose="020F0502020204030204"/>
            </a:endParaRPr>
          </a:p>
          <a:p>
            <a:pPr algn="ctr"/>
            <a:endParaRPr lang="en-GB" sz="3200" b="1" i="1" dirty="0">
              <a:cs typeface="Calibri" panose="020F0502020204030204"/>
            </a:endParaRPr>
          </a:p>
          <a:p>
            <a:pPr algn="ctr"/>
            <a:r>
              <a:rPr lang="en-GB" sz="3200" b="1" i="1" dirty="0"/>
              <a:t>How are the documents stored?</a:t>
            </a:r>
            <a:endParaRPr lang="en-GB" sz="3200" b="1" i="1" dirty="0">
              <a:cs typeface="Calibri" panose="020F0502020204030204"/>
            </a:endParaRPr>
          </a:p>
          <a:p>
            <a:pPr algn="ctr"/>
            <a:r>
              <a:rPr lang="en-GB" sz="3200" b="1" i="1" dirty="0"/>
              <a:t>How do they know where to look for a document?</a:t>
            </a:r>
            <a:endParaRPr lang="en-GB" sz="3200" b="1" i="1" dirty="0">
              <a:cs typeface="Calibri" panose="020F0502020204030204"/>
            </a:endParaRPr>
          </a:p>
        </p:txBody>
      </p:sp>
      <p:grpSp>
        <p:nvGrpSpPr>
          <p:cNvPr id="6" name="Group 5"/>
          <p:cNvGrpSpPr/>
          <p:nvPr/>
        </p:nvGrpSpPr>
        <p:grpSpPr>
          <a:xfrm>
            <a:off x="0" y="-10"/>
            <a:ext cx="9144000" cy="537075"/>
            <a:chOff x="0" y="304800"/>
            <a:chExt cx="9144000" cy="537075"/>
          </a:xfrm>
        </p:grpSpPr>
        <p:sp>
          <p:nvSpPr>
            <p:cNvPr id="7" name="Rectangle 6"/>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p:cNvSpPr txBox="1"/>
            <p:nvPr/>
          </p:nvSpPr>
          <p:spPr>
            <a:xfrm>
              <a:off x="318656" y="307821"/>
              <a:ext cx="8546283" cy="53405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How do historians find out what happened?</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spTree>
    <p:extLst>
      <p:ext uri="{BB962C8B-B14F-4D97-AF65-F5344CB8AC3E}">
        <p14:creationId xmlns:p14="http://schemas.microsoft.com/office/powerpoint/2010/main" val="2111891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0635" y="753867"/>
            <a:ext cx="8648183"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We will be looking an </a:t>
            </a:r>
            <a:r>
              <a:rPr kumimoji="0" lang="en-GB" sz="2800" b="1" i="1" u="none" strike="noStrike" kern="1200" cap="none" spc="0" normalizeH="0" baseline="0" noProof="0" dirty="0">
                <a:ln>
                  <a:noFill/>
                </a:ln>
                <a:solidFill>
                  <a:srgbClr val="00B050"/>
                </a:solidFill>
                <a:effectLst/>
                <a:uLnTx/>
                <a:uFillTx/>
                <a:latin typeface="Calibri" panose="020F0502020204030204"/>
                <a:ea typeface="+mn-ea"/>
                <a:cs typeface="+mn-cs"/>
              </a:rPr>
              <a:t>extract</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from this source.</a:t>
            </a:r>
            <a:endParaRPr lang="en-GB" sz="2800" b="1" i="1"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grpSp>
        <p:nvGrpSpPr>
          <p:cNvPr id="5" name="Group 4"/>
          <p:cNvGrpSpPr/>
          <p:nvPr/>
        </p:nvGrpSpPr>
        <p:grpSpPr>
          <a:xfrm>
            <a:off x="0" y="-10"/>
            <a:ext cx="9144000" cy="537075"/>
            <a:chOff x="0" y="304800"/>
            <a:chExt cx="9144000" cy="537075"/>
          </a:xfrm>
        </p:grpSpPr>
        <p:sp>
          <p:nvSpPr>
            <p:cNvPr id="7" name="Rectangle 6"/>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p:cNvSpPr txBox="1"/>
            <p:nvPr/>
          </p:nvSpPr>
          <p:spPr>
            <a:xfrm>
              <a:off x="318656" y="307821"/>
              <a:ext cx="8567951" cy="53405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How do historians find out what happened?</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pic>
        <p:nvPicPr>
          <p:cNvPr id="1026" name="Picture 2" descr="document"/>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18656" y="1714318"/>
            <a:ext cx="8418455" cy="25430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64183" y="4757375"/>
            <a:ext cx="8401086" cy="523220"/>
          </a:xfrm>
          <a:prstGeom prst="rect">
            <a:avLst/>
          </a:prstGeom>
          <a:noFill/>
        </p:spPr>
        <p:txBody>
          <a:bodyPr wrap="square" lIns="91440" tIns="45720" rIns="91440" bIns="45720" rtlCol="0" anchor="t">
            <a:spAutoFit/>
          </a:bodyPr>
          <a:lstStyle/>
          <a:p>
            <a:pPr algn="ctr">
              <a:defRPr/>
            </a:pPr>
            <a:r>
              <a:rPr kumimoji="0" lang="en-GB" sz="2800" b="0" i="0" u="none" strike="noStrike" kern="1200" cap="none" spc="0" normalizeH="0" baseline="0" noProof="0" dirty="0">
                <a:ln>
                  <a:noFill/>
                </a:ln>
                <a:effectLst/>
                <a:uLnTx/>
                <a:uFillTx/>
                <a:latin typeface="Calibri" panose="020F0502020204030204"/>
                <a:ea typeface="+mn-ea"/>
                <a:cs typeface="+mn-cs"/>
              </a:rPr>
              <a:t>Can you read it?</a:t>
            </a:r>
            <a:r>
              <a:rPr lang="en-GB" sz="2800" dirty="0">
                <a:latin typeface="Calibri" panose="020F0502020204030204"/>
              </a:rPr>
              <a:t> </a:t>
            </a:r>
            <a:r>
              <a:rPr kumimoji="0" lang="en-GB" sz="2800" b="0" i="0" u="none" strike="noStrike" kern="1200" cap="none" spc="0" normalizeH="0" baseline="0" noProof="0" dirty="0">
                <a:ln>
                  <a:noFill/>
                </a:ln>
                <a:effectLst/>
                <a:uLnTx/>
                <a:uFillTx/>
                <a:latin typeface="Calibri" panose="020F0502020204030204"/>
                <a:ea typeface="+mn-ea"/>
                <a:cs typeface="+mn-cs"/>
              </a:rPr>
              <a:t>The next slide will zoom in even more...</a:t>
            </a:r>
            <a:endParaRPr lang="en-GB" sz="2800" b="1" i="1"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4166578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535" y="447966"/>
            <a:ext cx="8401086"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language is it in?</a:t>
            </a:r>
            <a:endParaRPr kumimoji="0" lang="en-GB" sz="28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Is it neat?  Can you make out any words?</a:t>
            </a:r>
          </a:p>
        </p:txBody>
      </p:sp>
      <p:pic>
        <p:nvPicPr>
          <p:cNvPr id="5" name="Picture 2" descr="document"/>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14317" t="1" r="478" b="41990"/>
          <a:stretch/>
        </p:blipFill>
        <p:spPr bwMode="auto">
          <a:xfrm>
            <a:off x="245951" y="1852542"/>
            <a:ext cx="8621603" cy="1773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017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879" y="131732"/>
            <a:ext cx="8774103" cy="954107"/>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Luckily for us, this one has been </a:t>
            </a:r>
            <a:r>
              <a:rPr kumimoji="0" lang="en-GB" sz="2800" b="0" i="1" u="none" strike="noStrike" kern="1200" cap="none" spc="0" normalizeH="0" baseline="0" noProof="0" dirty="0">
                <a:ln>
                  <a:noFill/>
                </a:ln>
                <a:solidFill>
                  <a:srgbClr val="00B050"/>
                </a:solidFill>
                <a:effectLst/>
                <a:uLnTx/>
                <a:uFillTx/>
                <a:latin typeface="Calibri" panose="020F0502020204030204"/>
                <a:ea typeface="+mn-ea"/>
                <a:cs typeface="+mn-cs"/>
              </a:rPr>
              <a:t>transcribed</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can you work out now?</a:t>
            </a:r>
            <a:endParaRPr kumimoji="0" lang="en-GB" sz="2800"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392041" y="1442803"/>
            <a:ext cx="8382000" cy="4681549"/>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p:nvPr/>
        </p:nvSpPr>
        <p:spPr>
          <a:xfrm>
            <a:off x="564171" y="1442804"/>
            <a:ext cx="7975064" cy="4278094"/>
          </a:xfrm>
          <a:prstGeom prst="rect">
            <a:avLst/>
          </a:prstGeom>
        </p:spPr>
        <p:txBody>
          <a:bodyPr wrap="square" lIns="91440" tIns="45720" rIns="91440" bIns="45720" anchor="t">
            <a:spAutoFit/>
          </a:bodyPr>
          <a:lstStyle/>
          <a:p>
            <a:pPr algn="ctr"/>
            <a:r>
              <a:rPr lang="en-GB" sz="1600" dirty="0">
                <a:solidFill>
                  <a:srgbClr val="000000"/>
                </a:solidFill>
                <a:latin typeface="Calibri"/>
                <a:cs typeface="Calibri"/>
              </a:rPr>
              <a:t>Rex </a:t>
            </a:r>
            <a:r>
              <a:rPr lang="en-GB" sz="1600" err="1">
                <a:solidFill>
                  <a:srgbClr val="000000"/>
                </a:solidFill>
                <a:latin typeface="Calibri"/>
                <a:cs typeface="Calibri"/>
              </a:rPr>
              <a:t>thesaurio</a:t>
            </a:r>
            <a:r>
              <a:rPr lang="en-GB" sz="1600" dirty="0">
                <a:solidFill>
                  <a:srgbClr val="000000"/>
                </a:solidFill>
                <a:latin typeface="Calibri"/>
                <a:cs typeface="Calibri"/>
              </a:rPr>
              <a:t> et </a:t>
            </a:r>
            <a:r>
              <a:rPr lang="en-GB" sz="1600" err="1">
                <a:solidFill>
                  <a:srgbClr val="000000"/>
                </a:solidFill>
                <a:latin typeface="Calibri"/>
                <a:cs typeface="Calibri"/>
              </a:rPr>
              <a:t>baronibus</a:t>
            </a:r>
            <a:r>
              <a:rPr lang="en-GB" sz="1600" dirty="0">
                <a:solidFill>
                  <a:srgbClr val="000000"/>
                </a:solidFill>
                <a:latin typeface="Calibri"/>
                <a:cs typeface="Calibri"/>
              </a:rPr>
              <a:t> suis de </a:t>
            </a:r>
            <a:r>
              <a:rPr lang="en-GB" sz="1600" err="1">
                <a:solidFill>
                  <a:srgbClr val="000000"/>
                </a:solidFill>
                <a:latin typeface="Calibri"/>
                <a:cs typeface="Calibri"/>
              </a:rPr>
              <a:t>scaccarii</a:t>
            </a:r>
            <a:r>
              <a:rPr lang="en-GB" sz="1600" dirty="0">
                <a:solidFill>
                  <a:srgbClr val="000000"/>
                </a:solidFill>
                <a:latin typeface="Calibri"/>
                <a:cs typeface="Calibri"/>
              </a:rPr>
              <a:t> </a:t>
            </a:r>
            <a:r>
              <a:rPr lang="en-GB" sz="1600" err="1">
                <a:solidFill>
                  <a:srgbClr val="000000"/>
                </a:solidFill>
                <a:latin typeface="Calibri"/>
                <a:cs typeface="Calibri"/>
              </a:rPr>
              <a:t>salutem</a:t>
            </a:r>
            <a:r>
              <a:rPr lang="en-GB" sz="1600" dirty="0">
                <a:solidFill>
                  <a:srgbClr val="000000"/>
                </a:solidFill>
                <a:latin typeface="Calibri"/>
                <a:cs typeface="Calibri"/>
              </a:rPr>
              <a:t>. </a:t>
            </a:r>
            <a:r>
              <a:rPr lang="en-GB" sz="1600" err="1">
                <a:solidFill>
                  <a:srgbClr val="000000"/>
                </a:solidFill>
                <a:latin typeface="Calibri"/>
                <a:cs typeface="Calibri"/>
              </a:rPr>
              <a:t>Supplicarunt</a:t>
            </a:r>
            <a:r>
              <a:rPr lang="en-GB" sz="1600" dirty="0">
                <a:solidFill>
                  <a:srgbClr val="000000"/>
                </a:solidFill>
                <a:latin typeface="Calibri"/>
                <a:cs typeface="Calibri"/>
              </a:rPr>
              <a:t> nobis </a:t>
            </a:r>
            <a:r>
              <a:rPr lang="en-GB" sz="1600" err="1">
                <a:solidFill>
                  <a:srgbClr val="000000"/>
                </a:solidFill>
                <a:latin typeface="Calibri"/>
                <a:cs typeface="Calibri"/>
              </a:rPr>
              <a:t>collectores</a:t>
            </a:r>
            <a:r>
              <a:rPr lang="en-GB" sz="1600" dirty="0">
                <a:solidFill>
                  <a:srgbClr val="000000"/>
                </a:solidFill>
                <a:latin typeface="Calibri"/>
                <a:cs typeface="Calibri"/>
              </a:rPr>
              <a:t> et contrarotulatores </a:t>
            </a:r>
            <a:r>
              <a:rPr lang="en-GB" sz="1600" err="1">
                <a:solidFill>
                  <a:srgbClr val="000000"/>
                </a:solidFill>
                <a:latin typeface="Calibri"/>
                <a:cs typeface="Calibri"/>
              </a:rPr>
              <a:t>subsidii</a:t>
            </a:r>
            <a:r>
              <a:rPr lang="en-GB" sz="1600" dirty="0">
                <a:solidFill>
                  <a:srgbClr val="000000"/>
                </a:solidFill>
                <a:latin typeface="Calibri"/>
                <a:cs typeface="Calibri"/>
              </a:rPr>
              <a:t> nobis per </a:t>
            </a:r>
            <a:r>
              <a:rPr lang="en-GB" sz="1600" err="1">
                <a:solidFill>
                  <a:srgbClr val="000000"/>
                </a:solidFill>
                <a:latin typeface="Calibri"/>
                <a:cs typeface="Calibri"/>
              </a:rPr>
              <a:t>laicos</a:t>
            </a:r>
            <a:r>
              <a:rPr lang="en-GB" sz="1600" dirty="0">
                <a:solidFill>
                  <a:srgbClr val="000000"/>
                </a:solidFill>
                <a:latin typeface="Calibri"/>
                <a:cs typeface="Calibri"/>
              </a:rPr>
              <a:t> ultimo </a:t>
            </a:r>
            <a:r>
              <a:rPr lang="en-GB" sz="1600" err="1">
                <a:solidFill>
                  <a:srgbClr val="000000"/>
                </a:solidFill>
                <a:latin typeface="Calibri"/>
                <a:cs typeface="Calibri"/>
              </a:rPr>
              <a:t>concessi</a:t>
            </a:r>
            <a:r>
              <a:rPr lang="en-GB" sz="1600" dirty="0">
                <a:solidFill>
                  <a:srgbClr val="000000"/>
                </a:solidFill>
                <a:latin typeface="Calibri"/>
                <a:cs typeface="Calibri"/>
              </a:rPr>
              <a:t> in </a:t>
            </a:r>
            <a:r>
              <a:rPr lang="en-GB" sz="1600" err="1">
                <a:solidFill>
                  <a:srgbClr val="000000"/>
                </a:solidFill>
                <a:latin typeface="Calibri"/>
                <a:cs typeface="Calibri"/>
              </a:rPr>
              <a:t>comitatu</a:t>
            </a:r>
            <a:r>
              <a:rPr lang="en-GB" sz="1600" dirty="0">
                <a:solidFill>
                  <a:srgbClr val="000000"/>
                </a:solidFill>
                <a:latin typeface="Calibri"/>
                <a:cs typeface="Calibri"/>
              </a:rPr>
              <a:t> </a:t>
            </a:r>
            <a:r>
              <a:rPr lang="en-GB" sz="1600" err="1">
                <a:solidFill>
                  <a:srgbClr val="000000"/>
                </a:solidFill>
                <a:latin typeface="Calibri"/>
                <a:cs typeface="Calibri"/>
              </a:rPr>
              <a:t>Kantie</a:t>
            </a:r>
            <a:r>
              <a:rPr lang="en-GB" sz="1600" dirty="0">
                <a:solidFill>
                  <a:srgbClr val="000000"/>
                </a:solidFill>
                <a:latin typeface="Calibri"/>
                <a:cs typeface="Calibri"/>
              </a:rPr>
              <a:t> </a:t>
            </a:r>
            <a:r>
              <a:rPr lang="en-GB" sz="1600" err="1">
                <a:solidFill>
                  <a:srgbClr val="000000"/>
                </a:solidFill>
                <a:latin typeface="Calibri"/>
                <a:cs typeface="Calibri"/>
              </a:rPr>
              <a:t>ut</a:t>
            </a:r>
            <a:r>
              <a:rPr lang="en-GB" sz="1600" dirty="0">
                <a:solidFill>
                  <a:srgbClr val="000000"/>
                </a:solidFill>
                <a:latin typeface="Calibri"/>
                <a:cs typeface="Calibri"/>
              </a:rPr>
              <a:t> cum </a:t>
            </a:r>
            <a:r>
              <a:rPr lang="en-GB" sz="1600" err="1">
                <a:solidFill>
                  <a:srgbClr val="000000"/>
                </a:solidFill>
                <a:latin typeface="Calibri"/>
                <a:cs typeface="Calibri"/>
              </a:rPr>
              <a:t>rotuli</a:t>
            </a:r>
            <a:r>
              <a:rPr lang="en-GB" sz="1600" dirty="0">
                <a:solidFill>
                  <a:srgbClr val="000000"/>
                </a:solidFill>
                <a:latin typeface="Calibri"/>
                <a:cs typeface="Calibri"/>
              </a:rPr>
              <a:t> de </a:t>
            </a:r>
            <a:r>
              <a:rPr lang="en-GB" sz="1600" err="1">
                <a:solidFill>
                  <a:srgbClr val="000000"/>
                </a:solidFill>
                <a:latin typeface="Calibri"/>
                <a:cs typeface="Calibri"/>
              </a:rPr>
              <a:t>nominibus</a:t>
            </a:r>
            <a:r>
              <a:rPr lang="en-GB" sz="1600" dirty="0">
                <a:solidFill>
                  <a:srgbClr val="000000"/>
                </a:solidFill>
                <a:latin typeface="Calibri"/>
                <a:cs typeface="Calibri"/>
              </a:rPr>
              <a:t> personarum in </a:t>
            </a:r>
            <a:r>
              <a:rPr lang="en-GB" sz="1600" err="1">
                <a:solidFill>
                  <a:srgbClr val="000000"/>
                </a:solidFill>
                <a:latin typeface="Calibri"/>
                <a:cs typeface="Calibri"/>
              </a:rPr>
              <a:t>eodem</a:t>
            </a:r>
            <a:r>
              <a:rPr lang="en-GB" sz="1600" dirty="0">
                <a:solidFill>
                  <a:srgbClr val="000000"/>
                </a:solidFill>
                <a:latin typeface="Calibri"/>
                <a:cs typeface="Calibri"/>
              </a:rPr>
              <a:t> </a:t>
            </a:r>
            <a:r>
              <a:rPr lang="en-GB" sz="1600" err="1">
                <a:solidFill>
                  <a:srgbClr val="000000"/>
                </a:solidFill>
                <a:latin typeface="Calibri"/>
                <a:cs typeface="Calibri"/>
              </a:rPr>
              <a:t>comitatu</a:t>
            </a:r>
            <a:r>
              <a:rPr lang="en-GB" sz="1600" dirty="0">
                <a:solidFill>
                  <a:srgbClr val="000000"/>
                </a:solidFill>
                <a:latin typeface="Calibri"/>
                <a:cs typeface="Calibri"/>
              </a:rPr>
              <a:t> </a:t>
            </a:r>
            <a:r>
              <a:rPr lang="en-GB" sz="1600" err="1">
                <a:solidFill>
                  <a:srgbClr val="000000"/>
                </a:solidFill>
                <a:latin typeface="Calibri"/>
                <a:cs typeface="Calibri"/>
              </a:rPr>
              <a:t>commorantium</a:t>
            </a:r>
            <a:r>
              <a:rPr lang="en-GB" sz="1600" dirty="0">
                <a:solidFill>
                  <a:srgbClr val="000000"/>
                </a:solidFill>
                <a:latin typeface="Calibri"/>
                <a:cs typeface="Calibri"/>
              </a:rPr>
              <a:t> </a:t>
            </a:r>
            <a:r>
              <a:rPr lang="en-GB" sz="1600" err="1">
                <a:solidFill>
                  <a:srgbClr val="000000"/>
                </a:solidFill>
                <a:latin typeface="Calibri"/>
                <a:cs typeface="Calibri"/>
              </a:rPr>
              <a:t>necnon</a:t>
            </a:r>
            <a:r>
              <a:rPr lang="en-GB" sz="1600" dirty="0">
                <a:solidFill>
                  <a:srgbClr val="000000"/>
                </a:solidFill>
                <a:latin typeface="Calibri"/>
                <a:cs typeface="Calibri"/>
              </a:rPr>
              <a:t> indenture et </a:t>
            </a:r>
            <a:r>
              <a:rPr lang="en-GB" sz="1600" err="1">
                <a:solidFill>
                  <a:srgbClr val="000000"/>
                </a:solidFill>
                <a:latin typeface="Calibri"/>
                <a:cs typeface="Calibri"/>
              </a:rPr>
              <a:t>alie</a:t>
            </a:r>
            <a:r>
              <a:rPr lang="en-GB" sz="1600" dirty="0">
                <a:solidFill>
                  <a:srgbClr val="000000"/>
                </a:solidFill>
                <a:latin typeface="Calibri"/>
                <a:cs typeface="Calibri"/>
              </a:rPr>
              <a:t> </a:t>
            </a:r>
            <a:r>
              <a:rPr lang="en-GB" sz="1600" err="1">
                <a:solidFill>
                  <a:srgbClr val="000000"/>
                </a:solidFill>
                <a:latin typeface="Calibri"/>
                <a:cs typeface="Calibri"/>
              </a:rPr>
              <a:t>evidencie</a:t>
            </a:r>
            <a:r>
              <a:rPr lang="en-GB" sz="1600" dirty="0">
                <a:solidFill>
                  <a:srgbClr val="000000"/>
                </a:solidFill>
                <a:latin typeface="Calibri"/>
                <a:cs typeface="Calibri"/>
              </a:rPr>
              <a:t> </a:t>
            </a:r>
            <a:r>
              <a:rPr lang="en-GB" sz="1600" err="1">
                <a:solidFill>
                  <a:srgbClr val="000000"/>
                </a:solidFill>
                <a:latin typeface="Calibri"/>
                <a:cs typeface="Calibri"/>
              </a:rPr>
              <a:t>colleccionem</a:t>
            </a:r>
            <a:r>
              <a:rPr lang="en-GB" sz="1600" dirty="0">
                <a:solidFill>
                  <a:srgbClr val="000000"/>
                </a:solidFill>
                <a:latin typeface="Calibri"/>
                <a:cs typeface="Calibri"/>
              </a:rPr>
              <a:t> </a:t>
            </a:r>
            <a:r>
              <a:rPr lang="en-GB" sz="1600" err="1">
                <a:solidFill>
                  <a:srgbClr val="000000"/>
                </a:solidFill>
                <a:latin typeface="Calibri"/>
                <a:cs typeface="Calibri"/>
              </a:rPr>
              <a:t>dicti</a:t>
            </a:r>
            <a:r>
              <a:rPr lang="en-GB" sz="1600" dirty="0">
                <a:solidFill>
                  <a:srgbClr val="000000"/>
                </a:solidFill>
                <a:latin typeface="Calibri"/>
                <a:cs typeface="Calibri"/>
              </a:rPr>
              <a:t> </a:t>
            </a:r>
            <a:r>
              <a:rPr lang="en-GB" sz="1600" err="1">
                <a:solidFill>
                  <a:srgbClr val="000000"/>
                </a:solidFill>
                <a:latin typeface="Calibri"/>
                <a:cs typeface="Calibri"/>
              </a:rPr>
              <a:t>subsidii</a:t>
            </a:r>
            <a:r>
              <a:rPr lang="en-GB" sz="1600" dirty="0">
                <a:solidFill>
                  <a:srgbClr val="000000"/>
                </a:solidFill>
                <a:latin typeface="Calibri"/>
                <a:cs typeface="Calibri"/>
              </a:rPr>
              <a:t> </a:t>
            </a:r>
            <a:r>
              <a:rPr lang="en-GB" sz="1600" err="1">
                <a:solidFill>
                  <a:srgbClr val="000000"/>
                </a:solidFill>
                <a:latin typeface="Calibri"/>
                <a:cs typeface="Calibri"/>
              </a:rPr>
              <a:t>tangentes</a:t>
            </a:r>
            <a:r>
              <a:rPr lang="en-GB" sz="1600" dirty="0">
                <a:solidFill>
                  <a:srgbClr val="000000"/>
                </a:solidFill>
                <a:latin typeface="Calibri"/>
                <a:cs typeface="Calibri"/>
              </a:rPr>
              <a:t> per </a:t>
            </a:r>
            <a:r>
              <a:rPr lang="en-GB" sz="1600" err="1">
                <a:solidFill>
                  <a:srgbClr val="000000"/>
                </a:solidFill>
                <a:latin typeface="Calibri"/>
                <a:cs typeface="Calibri"/>
              </a:rPr>
              <a:t>comitates</a:t>
            </a:r>
            <a:r>
              <a:rPr lang="en-GB" sz="1600" dirty="0">
                <a:solidFill>
                  <a:srgbClr val="000000"/>
                </a:solidFill>
                <a:latin typeface="Calibri"/>
                <a:cs typeface="Calibri"/>
              </a:rPr>
              <a:t> comitatus </a:t>
            </a:r>
            <a:r>
              <a:rPr lang="en-GB" sz="1600" err="1">
                <a:solidFill>
                  <a:srgbClr val="000000"/>
                </a:solidFill>
                <a:latin typeface="Calibri"/>
                <a:cs typeface="Calibri"/>
              </a:rPr>
              <a:t>predicti</a:t>
            </a:r>
            <a:r>
              <a:rPr lang="en-GB" sz="1600" dirty="0">
                <a:solidFill>
                  <a:srgbClr val="000000"/>
                </a:solidFill>
                <a:latin typeface="Calibri"/>
                <a:cs typeface="Calibri"/>
              </a:rPr>
              <a:t> </a:t>
            </a:r>
            <a:r>
              <a:rPr lang="en-GB" sz="1600" err="1">
                <a:solidFill>
                  <a:srgbClr val="000000"/>
                </a:solidFill>
                <a:latin typeface="Calibri"/>
                <a:cs typeface="Calibri"/>
              </a:rPr>
              <a:t>temporibus</a:t>
            </a:r>
            <a:r>
              <a:rPr lang="en-GB" sz="1600" dirty="0">
                <a:solidFill>
                  <a:srgbClr val="000000"/>
                </a:solidFill>
                <a:latin typeface="Calibri"/>
                <a:cs typeface="Calibri"/>
              </a:rPr>
              <a:t> quo </a:t>
            </a:r>
            <a:r>
              <a:rPr lang="en-GB" sz="1600" err="1">
                <a:solidFill>
                  <a:srgbClr val="000000"/>
                </a:solidFill>
                <a:latin typeface="Calibri"/>
                <a:cs typeface="Calibri"/>
              </a:rPr>
              <a:t>ipsi</a:t>
            </a:r>
            <a:r>
              <a:rPr lang="en-GB" sz="1600" dirty="0">
                <a:solidFill>
                  <a:srgbClr val="000000"/>
                </a:solidFill>
                <a:latin typeface="Calibri"/>
                <a:cs typeface="Calibri"/>
              </a:rPr>
              <a:t> ibidem </a:t>
            </a:r>
            <a:r>
              <a:rPr lang="en-GB" sz="1600" err="1">
                <a:solidFill>
                  <a:srgbClr val="000000"/>
                </a:solidFill>
                <a:latin typeface="Calibri"/>
                <a:cs typeface="Calibri"/>
              </a:rPr>
              <a:t>insurrexerunt</a:t>
            </a:r>
            <a:r>
              <a:rPr lang="en-GB" sz="1600" dirty="0">
                <a:solidFill>
                  <a:srgbClr val="000000"/>
                </a:solidFill>
                <a:latin typeface="Calibri"/>
                <a:cs typeface="Calibri"/>
              </a:rPr>
              <a:t> contra </a:t>
            </a:r>
            <a:r>
              <a:rPr lang="en-GB" sz="1600" err="1">
                <a:solidFill>
                  <a:srgbClr val="000000"/>
                </a:solidFill>
                <a:latin typeface="Calibri"/>
                <a:cs typeface="Calibri"/>
              </a:rPr>
              <a:t>eorum</a:t>
            </a:r>
            <a:r>
              <a:rPr lang="en-GB" sz="1600" dirty="0">
                <a:solidFill>
                  <a:srgbClr val="000000"/>
                </a:solidFill>
                <a:latin typeface="Calibri"/>
                <a:cs typeface="Calibri"/>
              </a:rPr>
              <a:t> </a:t>
            </a:r>
            <a:r>
              <a:rPr lang="en-GB" sz="1600" err="1">
                <a:solidFill>
                  <a:srgbClr val="000000"/>
                </a:solidFill>
                <a:latin typeface="Calibri"/>
                <a:cs typeface="Calibri"/>
              </a:rPr>
              <a:t>voluntatem</a:t>
            </a:r>
            <a:r>
              <a:rPr lang="en-GB" sz="1600" dirty="0">
                <a:solidFill>
                  <a:srgbClr val="000000"/>
                </a:solidFill>
                <a:latin typeface="Calibri"/>
                <a:cs typeface="Calibri"/>
              </a:rPr>
              <a:t> </a:t>
            </a:r>
            <a:r>
              <a:rPr lang="en-GB" sz="1600" err="1">
                <a:solidFill>
                  <a:srgbClr val="000000"/>
                </a:solidFill>
                <a:latin typeface="Calibri"/>
                <a:cs typeface="Calibri"/>
              </a:rPr>
              <a:t>combusta</a:t>
            </a:r>
            <a:r>
              <a:rPr lang="en-GB" sz="1600" dirty="0">
                <a:solidFill>
                  <a:srgbClr val="000000"/>
                </a:solidFill>
                <a:latin typeface="Calibri"/>
                <a:cs typeface="Calibri"/>
              </a:rPr>
              <a:t> </a:t>
            </a:r>
            <a:r>
              <a:rPr lang="en-GB" sz="1600" err="1">
                <a:solidFill>
                  <a:srgbClr val="000000"/>
                </a:solidFill>
                <a:latin typeface="Calibri"/>
                <a:cs typeface="Calibri"/>
              </a:rPr>
              <a:t>fuerunt</a:t>
            </a:r>
            <a:r>
              <a:rPr lang="en-GB" sz="1600" dirty="0">
                <a:solidFill>
                  <a:srgbClr val="000000"/>
                </a:solidFill>
                <a:latin typeface="Calibri"/>
                <a:cs typeface="Calibri"/>
              </a:rPr>
              <a:t> </a:t>
            </a:r>
            <a:r>
              <a:rPr lang="en-GB" sz="1600" err="1">
                <a:solidFill>
                  <a:srgbClr val="000000"/>
                </a:solidFill>
                <a:latin typeface="Calibri"/>
                <a:cs typeface="Calibri"/>
              </a:rPr>
              <a:t>ipsique</a:t>
            </a:r>
            <a:r>
              <a:rPr lang="en-GB" sz="1600" dirty="0">
                <a:solidFill>
                  <a:srgbClr val="000000"/>
                </a:solidFill>
                <a:latin typeface="Calibri"/>
                <a:cs typeface="Calibri"/>
              </a:rPr>
              <a:t> non </a:t>
            </a:r>
            <a:r>
              <a:rPr lang="en-GB" sz="1600" err="1">
                <a:solidFill>
                  <a:srgbClr val="000000"/>
                </a:solidFill>
                <a:latin typeface="Calibri"/>
                <a:cs typeface="Calibri"/>
              </a:rPr>
              <a:t>habeant</a:t>
            </a:r>
            <a:r>
              <a:rPr lang="en-GB" sz="1600" dirty="0">
                <a:solidFill>
                  <a:srgbClr val="000000"/>
                </a:solidFill>
                <a:latin typeface="Calibri"/>
                <a:cs typeface="Calibri"/>
              </a:rPr>
              <a:t> per quod </a:t>
            </a:r>
            <a:r>
              <a:rPr lang="en-GB" sz="1600" err="1">
                <a:solidFill>
                  <a:srgbClr val="000000"/>
                </a:solidFill>
                <a:latin typeface="Calibri"/>
                <a:cs typeface="Calibri"/>
              </a:rPr>
              <a:t>computare</a:t>
            </a:r>
            <a:r>
              <a:rPr lang="en-GB" sz="1600" dirty="0">
                <a:solidFill>
                  <a:srgbClr val="000000"/>
                </a:solidFill>
                <a:latin typeface="Calibri"/>
                <a:cs typeface="Calibri"/>
              </a:rPr>
              <a:t> </a:t>
            </a:r>
            <a:r>
              <a:rPr lang="en-GB" sz="1600" err="1">
                <a:solidFill>
                  <a:srgbClr val="000000"/>
                </a:solidFill>
                <a:latin typeface="Calibri"/>
                <a:cs typeface="Calibri"/>
              </a:rPr>
              <a:t>possint</a:t>
            </a:r>
            <a:r>
              <a:rPr lang="en-GB" sz="1600" dirty="0">
                <a:solidFill>
                  <a:srgbClr val="000000"/>
                </a:solidFill>
                <a:latin typeface="Calibri"/>
                <a:cs typeface="Calibri"/>
              </a:rPr>
              <a:t> nisi per </a:t>
            </a:r>
            <a:r>
              <a:rPr lang="en-GB" sz="1600" err="1">
                <a:solidFill>
                  <a:srgbClr val="000000"/>
                </a:solidFill>
                <a:latin typeface="Calibri"/>
                <a:cs typeface="Calibri"/>
              </a:rPr>
              <a:t>summam</a:t>
            </a:r>
            <a:r>
              <a:rPr lang="en-GB" sz="1600" dirty="0">
                <a:solidFill>
                  <a:srgbClr val="000000"/>
                </a:solidFill>
                <a:latin typeface="Calibri"/>
                <a:cs typeface="Calibri"/>
              </a:rPr>
              <a:t> </a:t>
            </a:r>
            <a:r>
              <a:rPr lang="en-GB" sz="1600" err="1">
                <a:solidFill>
                  <a:srgbClr val="000000"/>
                </a:solidFill>
                <a:latin typeface="Calibri"/>
                <a:cs typeface="Calibri"/>
              </a:rPr>
              <a:t>totalem</a:t>
            </a:r>
            <a:r>
              <a:rPr lang="en-GB" sz="1600" dirty="0">
                <a:solidFill>
                  <a:srgbClr val="000000"/>
                </a:solidFill>
                <a:latin typeface="Calibri"/>
                <a:cs typeface="Calibri"/>
              </a:rPr>
              <a:t> personarum </a:t>
            </a:r>
            <a:r>
              <a:rPr lang="en-GB" sz="1600" err="1">
                <a:solidFill>
                  <a:srgbClr val="000000"/>
                </a:solidFill>
                <a:latin typeface="Calibri"/>
                <a:cs typeface="Calibri"/>
              </a:rPr>
              <a:t>cuiuslibet</a:t>
            </a:r>
            <a:r>
              <a:rPr lang="en-GB" sz="1600" dirty="0">
                <a:solidFill>
                  <a:srgbClr val="000000"/>
                </a:solidFill>
                <a:latin typeface="Calibri"/>
                <a:cs typeface="Calibri"/>
              </a:rPr>
              <a:t> </a:t>
            </a:r>
            <a:r>
              <a:rPr lang="en-GB" sz="1600" err="1">
                <a:solidFill>
                  <a:srgbClr val="000000"/>
                </a:solidFill>
                <a:latin typeface="Calibri"/>
                <a:cs typeface="Calibri"/>
              </a:rPr>
              <a:t>ville</a:t>
            </a:r>
            <a:r>
              <a:rPr lang="en-GB" sz="1600" dirty="0">
                <a:solidFill>
                  <a:srgbClr val="000000"/>
                </a:solidFill>
                <a:latin typeface="Calibri"/>
                <a:cs typeface="Calibri"/>
              </a:rPr>
              <a:t> comitatus </a:t>
            </a:r>
            <a:r>
              <a:rPr lang="en-GB" sz="1600" err="1">
                <a:solidFill>
                  <a:srgbClr val="000000"/>
                </a:solidFill>
                <a:latin typeface="Calibri"/>
                <a:cs typeface="Calibri"/>
              </a:rPr>
              <a:t>predicti</a:t>
            </a:r>
            <a:r>
              <a:rPr lang="en-GB" sz="1600" dirty="0">
                <a:solidFill>
                  <a:srgbClr val="000000"/>
                </a:solidFill>
                <a:latin typeface="Calibri"/>
                <a:cs typeface="Calibri"/>
              </a:rPr>
              <a:t> per quod </a:t>
            </a:r>
            <a:r>
              <a:rPr lang="en-GB" sz="1600" err="1">
                <a:solidFill>
                  <a:srgbClr val="000000"/>
                </a:solidFill>
                <a:latin typeface="Calibri"/>
                <a:cs typeface="Calibri"/>
              </a:rPr>
              <a:t>vos</a:t>
            </a:r>
            <a:r>
              <a:rPr lang="en-GB" sz="1600" dirty="0">
                <a:solidFill>
                  <a:srgbClr val="000000"/>
                </a:solidFill>
                <a:latin typeface="Calibri"/>
                <a:cs typeface="Calibri"/>
              </a:rPr>
              <a:t> </a:t>
            </a:r>
            <a:r>
              <a:rPr lang="en-GB" sz="1600" err="1">
                <a:solidFill>
                  <a:srgbClr val="000000"/>
                </a:solidFill>
                <a:latin typeface="Calibri"/>
                <a:cs typeface="Calibri"/>
              </a:rPr>
              <a:t>compotum</a:t>
            </a:r>
            <a:r>
              <a:rPr lang="en-GB" sz="1600" dirty="0">
                <a:solidFill>
                  <a:srgbClr val="000000"/>
                </a:solidFill>
                <a:latin typeface="Calibri"/>
                <a:cs typeface="Calibri"/>
              </a:rPr>
              <a:t> </a:t>
            </a:r>
            <a:r>
              <a:rPr lang="en-GB" sz="1600" err="1">
                <a:solidFill>
                  <a:srgbClr val="000000"/>
                </a:solidFill>
                <a:latin typeface="Calibri"/>
                <a:cs typeface="Calibri"/>
              </a:rPr>
              <a:t>eorundem</a:t>
            </a:r>
            <a:r>
              <a:rPr lang="en-GB" sz="1600" dirty="0">
                <a:solidFill>
                  <a:srgbClr val="000000"/>
                </a:solidFill>
                <a:latin typeface="Calibri"/>
                <a:cs typeface="Calibri"/>
              </a:rPr>
              <a:t> </a:t>
            </a:r>
            <a:r>
              <a:rPr lang="en-GB" sz="1600" err="1">
                <a:solidFill>
                  <a:srgbClr val="000000"/>
                </a:solidFill>
                <a:latin typeface="Calibri"/>
                <a:cs typeface="Calibri"/>
              </a:rPr>
              <a:t>collectorum</a:t>
            </a:r>
            <a:r>
              <a:rPr lang="en-GB" sz="1600" dirty="0">
                <a:solidFill>
                  <a:srgbClr val="000000"/>
                </a:solidFill>
                <a:latin typeface="Calibri"/>
                <a:cs typeface="Calibri"/>
              </a:rPr>
              <a:t> nisi </a:t>
            </a:r>
            <a:r>
              <a:rPr lang="en-GB" sz="1600" err="1">
                <a:solidFill>
                  <a:srgbClr val="000000"/>
                </a:solidFill>
                <a:latin typeface="Calibri"/>
                <a:cs typeface="Calibri"/>
              </a:rPr>
              <a:t>ipsi</a:t>
            </a:r>
            <a:r>
              <a:rPr lang="en-GB" sz="1600" dirty="0">
                <a:solidFill>
                  <a:srgbClr val="000000"/>
                </a:solidFill>
                <a:latin typeface="Calibri"/>
                <a:cs typeface="Calibri"/>
              </a:rPr>
              <a:t> </a:t>
            </a:r>
            <a:r>
              <a:rPr lang="en-GB" sz="1600" err="1">
                <a:solidFill>
                  <a:srgbClr val="000000"/>
                </a:solidFill>
                <a:latin typeface="Calibri"/>
                <a:cs typeface="Calibri"/>
              </a:rPr>
              <a:t>nomina</a:t>
            </a:r>
            <a:r>
              <a:rPr lang="en-GB" sz="1600" dirty="0">
                <a:solidFill>
                  <a:srgbClr val="000000"/>
                </a:solidFill>
                <a:latin typeface="Calibri"/>
                <a:cs typeface="Calibri"/>
              </a:rPr>
              <a:t> </a:t>
            </a:r>
            <a:r>
              <a:rPr lang="en-GB" sz="1600" err="1">
                <a:solidFill>
                  <a:srgbClr val="000000"/>
                </a:solidFill>
                <a:latin typeface="Calibri"/>
                <a:cs typeface="Calibri"/>
              </a:rPr>
              <a:t>earundem</a:t>
            </a:r>
            <a:r>
              <a:rPr lang="en-GB" sz="1600" dirty="0">
                <a:solidFill>
                  <a:srgbClr val="000000"/>
                </a:solidFill>
                <a:latin typeface="Calibri"/>
                <a:cs typeface="Calibri"/>
              </a:rPr>
              <a:t> personarum </a:t>
            </a:r>
            <a:r>
              <a:rPr lang="en-GB" sz="1600" err="1">
                <a:solidFill>
                  <a:srgbClr val="000000"/>
                </a:solidFill>
                <a:latin typeface="Calibri"/>
                <a:cs typeface="Calibri"/>
              </a:rPr>
              <a:t>seperatim</a:t>
            </a:r>
            <a:r>
              <a:rPr lang="en-GB" sz="1600" dirty="0">
                <a:solidFill>
                  <a:srgbClr val="000000"/>
                </a:solidFill>
                <a:latin typeface="Calibri"/>
                <a:cs typeface="Calibri"/>
              </a:rPr>
              <a:t> vobis </a:t>
            </a:r>
            <a:r>
              <a:rPr lang="en-GB" sz="1600" err="1">
                <a:solidFill>
                  <a:srgbClr val="000000"/>
                </a:solidFill>
                <a:latin typeface="Calibri"/>
                <a:cs typeface="Calibri"/>
              </a:rPr>
              <a:t>monstrarent</a:t>
            </a:r>
            <a:r>
              <a:rPr lang="en-GB" sz="1600" dirty="0">
                <a:solidFill>
                  <a:srgbClr val="000000"/>
                </a:solidFill>
                <a:latin typeface="Calibri"/>
                <a:cs typeface="Calibri"/>
              </a:rPr>
              <a:t> </a:t>
            </a:r>
            <a:r>
              <a:rPr lang="en-GB" sz="1600" err="1">
                <a:solidFill>
                  <a:srgbClr val="000000"/>
                </a:solidFill>
                <a:latin typeface="Calibri"/>
                <a:cs typeface="Calibri"/>
              </a:rPr>
              <a:t>hucusque</a:t>
            </a:r>
            <a:r>
              <a:rPr lang="en-GB" sz="1600" dirty="0">
                <a:solidFill>
                  <a:srgbClr val="000000"/>
                </a:solidFill>
                <a:latin typeface="Calibri"/>
                <a:cs typeface="Calibri"/>
              </a:rPr>
              <a:t> </a:t>
            </a:r>
            <a:r>
              <a:rPr lang="en-GB" sz="1600" err="1">
                <a:solidFill>
                  <a:srgbClr val="000000"/>
                </a:solidFill>
                <a:latin typeface="Calibri"/>
                <a:cs typeface="Calibri"/>
              </a:rPr>
              <a:t>recipere</a:t>
            </a:r>
            <a:r>
              <a:rPr lang="en-GB" sz="1600" dirty="0">
                <a:solidFill>
                  <a:srgbClr val="000000"/>
                </a:solidFill>
                <a:latin typeface="Calibri"/>
                <a:cs typeface="Calibri"/>
              </a:rPr>
              <a:t> </a:t>
            </a:r>
            <a:r>
              <a:rPr lang="en-GB" sz="1600" err="1">
                <a:solidFill>
                  <a:srgbClr val="000000"/>
                </a:solidFill>
                <a:latin typeface="Calibri"/>
                <a:cs typeface="Calibri"/>
              </a:rPr>
              <a:t>distulistis</a:t>
            </a:r>
            <a:r>
              <a:rPr lang="en-GB" sz="1600" dirty="0">
                <a:solidFill>
                  <a:srgbClr val="000000"/>
                </a:solidFill>
                <a:latin typeface="Calibri"/>
                <a:cs typeface="Calibri"/>
              </a:rPr>
              <a:t> </a:t>
            </a:r>
            <a:r>
              <a:rPr lang="en-GB" sz="1600" err="1">
                <a:solidFill>
                  <a:srgbClr val="000000"/>
                </a:solidFill>
                <a:latin typeface="Calibri"/>
                <a:cs typeface="Calibri"/>
              </a:rPr>
              <a:t>velimus</a:t>
            </a:r>
            <a:r>
              <a:rPr lang="en-GB" sz="1600" dirty="0">
                <a:solidFill>
                  <a:srgbClr val="000000"/>
                </a:solidFill>
                <a:latin typeface="Calibri"/>
                <a:cs typeface="Calibri"/>
              </a:rPr>
              <a:t> </a:t>
            </a:r>
            <a:r>
              <a:rPr lang="en-GB" sz="1600" err="1">
                <a:solidFill>
                  <a:srgbClr val="000000"/>
                </a:solidFill>
                <a:latin typeface="Calibri"/>
                <a:cs typeface="Calibri"/>
              </a:rPr>
              <a:t>eis</a:t>
            </a:r>
            <a:r>
              <a:rPr lang="en-GB" sz="1600" dirty="0">
                <a:solidFill>
                  <a:srgbClr val="000000"/>
                </a:solidFill>
                <a:latin typeface="Calibri"/>
                <a:cs typeface="Calibri"/>
              </a:rPr>
              <a:t> in hac parte </a:t>
            </a:r>
            <a:r>
              <a:rPr lang="en-GB" sz="1600" err="1">
                <a:solidFill>
                  <a:srgbClr val="000000"/>
                </a:solidFill>
                <a:latin typeface="Calibri"/>
                <a:cs typeface="Calibri"/>
              </a:rPr>
              <a:t>grosere</a:t>
            </a:r>
            <a:r>
              <a:rPr lang="en-GB" sz="1600" dirty="0">
                <a:solidFill>
                  <a:srgbClr val="000000"/>
                </a:solidFill>
                <a:latin typeface="Calibri"/>
                <a:cs typeface="Calibri"/>
              </a:rPr>
              <a:t> </a:t>
            </a:r>
            <a:r>
              <a:rPr lang="en-GB" sz="1600" err="1">
                <a:solidFill>
                  <a:srgbClr val="000000"/>
                </a:solidFill>
                <a:latin typeface="Calibri"/>
                <a:cs typeface="Calibri"/>
              </a:rPr>
              <a:t>subvenire</a:t>
            </a:r>
            <a:r>
              <a:rPr lang="en-GB" sz="1600" dirty="0">
                <a:solidFill>
                  <a:srgbClr val="000000"/>
                </a:solidFill>
                <a:latin typeface="Calibri"/>
                <a:cs typeface="Calibri"/>
              </a:rPr>
              <a:t> </a:t>
            </a:r>
            <a:r>
              <a:rPr lang="en-GB" sz="1600" err="1">
                <a:solidFill>
                  <a:srgbClr val="000000"/>
                </a:solidFill>
                <a:latin typeface="Calibri"/>
                <a:cs typeface="Calibri"/>
              </a:rPr>
              <a:t>nos</a:t>
            </a:r>
            <a:r>
              <a:rPr lang="en-GB" sz="1600" dirty="0">
                <a:solidFill>
                  <a:srgbClr val="000000"/>
                </a:solidFill>
                <a:latin typeface="Calibri"/>
                <a:cs typeface="Calibri"/>
              </a:rPr>
              <a:t> </a:t>
            </a:r>
            <a:r>
              <a:rPr lang="en-GB" sz="1600" err="1">
                <a:solidFill>
                  <a:srgbClr val="000000"/>
                </a:solidFill>
                <a:latin typeface="Calibri"/>
                <a:cs typeface="Calibri"/>
              </a:rPr>
              <a:t>eorum</a:t>
            </a:r>
            <a:r>
              <a:rPr lang="en-GB" sz="1600" dirty="0">
                <a:solidFill>
                  <a:srgbClr val="000000"/>
                </a:solidFill>
                <a:latin typeface="Calibri"/>
                <a:cs typeface="Calibri"/>
              </a:rPr>
              <a:t> </a:t>
            </a:r>
            <a:r>
              <a:rPr lang="en-GB" sz="1600" err="1">
                <a:solidFill>
                  <a:srgbClr val="000000"/>
                </a:solidFill>
                <a:latin typeface="Calibri"/>
                <a:cs typeface="Calibri"/>
              </a:rPr>
              <a:t>supplicacioni</a:t>
            </a:r>
            <a:r>
              <a:rPr lang="en-GB" sz="1600" dirty="0">
                <a:solidFill>
                  <a:srgbClr val="000000"/>
                </a:solidFill>
                <a:latin typeface="Calibri"/>
                <a:cs typeface="Calibri"/>
              </a:rPr>
              <a:t> </a:t>
            </a:r>
            <a:r>
              <a:rPr lang="en-GB" sz="1600" err="1">
                <a:solidFill>
                  <a:srgbClr val="000000"/>
                </a:solidFill>
                <a:latin typeface="Calibri"/>
                <a:cs typeface="Calibri"/>
              </a:rPr>
              <a:t>annuentes</a:t>
            </a:r>
            <a:r>
              <a:rPr lang="en-GB" sz="1600" dirty="0">
                <a:solidFill>
                  <a:srgbClr val="000000"/>
                </a:solidFill>
                <a:latin typeface="Calibri"/>
                <a:cs typeface="Calibri"/>
              </a:rPr>
              <a:t>. Vobis mandamus quod </a:t>
            </a:r>
            <a:r>
              <a:rPr lang="en-GB" sz="1600" err="1">
                <a:solidFill>
                  <a:srgbClr val="000000"/>
                </a:solidFill>
                <a:latin typeface="Calibri"/>
                <a:cs typeface="Calibri"/>
              </a:rPr>
              <a:t>si</a:t>
            </a:r>
            <a:r>
              <a:rPr lang="en-GB" sz="1600" dirty="0">
                <a:solidFill>
                  <a:srgbClr val="000000"/>
                </a:solidFill>
                <a:latin typeface="Calibri"/>
                <a:cs typeface="Calibri"/>
              </a:rPr>
              <a:t> per sacramentum </a:t>
            </a:r>
            <a:r>
              <a:rPr lang="en-GB" sz="1600" err="1">
                <a:solidFill>
                  <a:srgbClr val="000000"/>
                </a:solidFill>
                <a:latin typeface="Calibri"/>
                <a:cs typeface="Calibri"/>
              </a:rPr>
              <a:t>ipsorum</a:t>
            </a:r>
            <a:r>
              <a:rPr lang="en-GB" sz="1600" dirty="0">
                <a:solidFill>
                  <a:srgbClr val="000000"/>
                </a:solidFill>
                <a:latin typeface="Calibri"/>
                <a:cs typeface="Calibri"/>
              </a:rPr>
              <a:t> </a:t>
            </a:r>
            <a:r>
              <a:rPr lang="en-GB" sz="1600" err="1">
                <a:solidFill>
                  <a:srgbClr val="000000"/>
                </a:solidFill>
                <a:latin typeface="Calibri"/>
                <a:cs typeface="Calibri"/>
              </a:rPr>
              <a:t>collectorum</a:t>
            </a:r>
            <a:r>
              <a:rPr lang="en-GB" sz="1600" dirty="0">
                <a:solidFill>
                  <a:srgbClr val="000000"/>
                </a:solidFill>
                <a:latin typeface="Calibri"/>
                <a:cs typeface="Calibri"/>
              </a:rPr>
              <a:t> et </a:t>
            </a:r>
            <a:r>
              <a:rPr lang="en-GB" sz="1600" err="1">
                <a:solidFill>
                  <a:srgbClr val="000000"/>
                </a:solidFill>
                <a:latin typeface="Calibri"/>
                <a:cs typeface="Calibri"/>
              </a:rPr>
              <a:t>contrarotulatorum</a:t>
            </a:r>
            <a:r>
              <a:rPr lang="en-GB" sz="1600" dirty="0">
                <a:solidFill>
                  <a:srgbClr val="000000"/>
                </a:solidFill>
                <a:latin typeface="Calibri"/>
                <a:cs typeface="Calibri"/>
              </a:rPr>
              <a:t> vobis </a:t>
            </a:r>
            <a:r>
              <a:rPr lang="en-GB" sz="1600" err="1">
                <a:solidFill>
                  <a:srgbClr val="000000"/>
                </a:solidFill>
                <a:latin typeface="Calibri"/>
                <a:cs typeface="Calibri"/>
              </a:rPr>
              <a:t>constare</a:t>
            </a:r>
            <a:r>
              <a:rPr lang="en-GB" sz="1600" dirty="0">
                <a:solidFill>
                  <a:srgbClr val="000000"/>
                </a:solidFill>
                <a:latin typeface="Calibri"/>
                <a:cs typeface="Calibri"/>
              </a:rPr>
              <a:t> </a:t>
            </a:r>
            <a:r>
              <a:rPr lang="en-GB" sz="1600" err="1">
                <a:solidFill>
                  <a:srgbClr val="000000"/>
                </a:solidFill>
                <a:latin typeface="Calibri"/>
                <a:cs typeface="Calibri"/>
              </a:rPr>
              <a:t>poterit</a:t>
            </a:r>
            <a:r>
              <a:rPr lang="en-GB" sz="1600" dirty="0">
                <a:solidFill>
                  <a:srgbClr val="000000"/>
                </a:solidFill>
                <a:latin typeface="Calibri"/>
                <a:cs typeface="Calibri"/>
              </a:rPr>
              <a:t> </a:t>
            </a:r>
            <a:r>
              <a:rPr lang="en-GB" sz="1600" err="1">
                <a:solidFill>
                  <a:srgbClr val="000000"/>
                </a:solidFill>
                <a:latin typeface="Calibri"/>
                <a:cs typeface="Calibri"/>
              </a:rPr>
              <a:t>premissa</a:t>
            </a:r>
            <a:r>
              <a:rPr lang="en-GB" sz="1600" dirty="0">
                <a:solidFill>
                  <a:srgbClr val="000000"/>
                </a:solidFill>
                <a:latin typeface="Calibri"/>
                <a:cs typeface="Calibri"/>
              </a:rPr>
              <a:t> </a:t>
            </a:r>
            <a:r>
              <a:rPr lang="en-GB" sz="1600" err="1">
                <a:solidFill>
                  <a:srgbClr val="000000"/>
                </a:solidFill>
                <a:latin typeface="Calibri"/>
                <a:cs typeface="Calibri"/>
              </a:rPr>
              <a:t>veritatem</a:t>
            </a:r>
            <a:r>
              <a:rPr lang="en-GB" sz="1600" dirty="0">
                <a:solidFill>
                  <a:srgbClr val="000000"/>
                </a:solidFill>
                <a:latin typeface="Calibri"/>
                <a:cs typeface="Calibri"/>
              </a:rPr>
              <a:t> </a:t>
            </a:r>
            <a:r>
              <a:rPr lang="en-GB" sz="1600" err="1">
                <a:solidFill>
                  <a:srgbClr val="000000"/>
                </a:solidFill>
                <a:latin typeface="Calibri"/>
                <a:cs typeface="Calibri"/>
              </a:rPr>
              <a:t>continere</a:t>
            </a:r>
            <a:r>
              <a:rPr lang="en-GB" sz="1600" dirty="0">
                <a:solidFill>
                  <a:srgbClr val="000000"/>
                </a:solidFill>
                <a:latin typeface="Calibri"/>
                <a:cs typeface="Calibri"/>
              </a:rPr>
              <a:t>, </a:t>
            </a:r>
            <a:r>
              <a:rPr lang="en-GB" sz="1600" err="1">
                <a:solidFill>
                  <a:srgbClr val="000000"/>
                </a:solidFill>
                <a:latin typeface="Calibri"/>
                <a:cs typeface="Calibri"/>
              </a:rPr>
              <a:t>tunc</a:t>
            </a:r>
            <a:r>
              <a:rPr lang="en-GB" sz="1600" dirty="0">
                <a:solidFill>
                  <a:srgbClr val="000000"/>
                </a:solidFill>
                <a:latin typeface="Calibri"/>
                <a:cs typeface="Calibri"/>
              </a:rPr>
              <a:t> cum </a:t>
            </a:r>
            <a:r>
              <a:rPr lang="en-GB" sz="1600" err="1">
                <a:solidFill>
                  <a:srgbClr val="000000"/>
                </a:solidFill>
                <a:latin typeface="Calibri"/>
                <a:cs typeface="Calibri"/>
              </a:rPr>
              <a:t>prefatis</a:t>
            </a:r>
            <a:r>
              <a:rPr lang="en-GB" sz="1600" dirty="0">
                <a:solidFill>
                  <a:srgbClr val="000000"/>
                </a:solidFill>
                <a:latin typeface="Calibri"/>
                <a:cs typeface="Calibri"/>
              </a:rPr>
              <a:t> </a:t>
            </a:r>
            <a:r>
              <a:rPr lang="en-GB" sz="1600" err="1">
                <a:solidFill>
                  <a:srgbClr val="000000"/>
                </a:solidFill>
                <a:latin typeface="Calibri"/>
                <a:cs typeface="Calibri"/>
              </a:rPr>
              <a:t>collectoribus</a:t>
            </a:r>
            <a:r>
              <a:rPr lang="en-GB" sz="1600" dirty="0">
                <a:solidFill>
                  <a:srgbClr val="000000"/>
                </a:solidFill>
                <a:latin typeface="Calibri"/>
                <a:cs typeface="Calibri"/>
              </a:rPr>
              <a:t> per </a:t>
            </a:r>
            <a:r>
              <a:rPr lang="en-GB" sz="1600" err="1">
                <a:solidFill>
                  <a:srgbClr val="000000"/>
                </a:solidFill>
                <a:latin typeface="Calibri"/>
                <a:cs typeface="Calibri"/>
              </a:rPr>
              <a:t>eorum</a:t>
            </a:r>
            <a:r>
              <a:rPr lang="en-GB" sz="1600" dirty="0">
                <a:solidFill>
                  <a:srgbClr val="000000"/>
                </a:solidFill>
                <a:latin typeface="Calibri"/>
                <a:cs typeface="Calibri"/>
              </a:rPr>
              <a:t> </a:t>
            </a:r>
            <a:r>
              <a:rPr lang="en-GB" sz="1600" err="1">
                <a:solidFill>
                  <a:srgbClr val="000000"/>
                </a:solidFill>
                <a:latin typeface="Calibri"/>
                <a:cs typeface="Calibri"/>
              </a:rPr>
              <a:t>sacramentam</a:t>
            </a:r>
            <a:r>
              <a:rPr lang="en-GB" sz="1600" dirty="0">
                <a:solidFill>
                  <a:srgbClr val="000000"/>
                </a:solidFill>
                <a:latin typeface="Calibri"/>
                <a:cs typeface="Calibri"/>
              </a:rPr>
              <a:t> </a:t>
            </a:r>
            <a:r>
              <a:rPr lang="en-GB" sz="1600" err="1">
                <a:solidFill>
                  <a:srgbClr val="000000"/>
                </a:solidFill>
                <a:latin typeface="Calibri"/>
                <a:cs typeface="Calibri"/>
              </a:rPr>
              <a:t>iuxta</a:t>
            </a:r>
            <a:r>
              <a:rPr lang="en-GB" sz="1600" dirty="0">
                <a:solidFill>
                  <a:srgbClr val="000000"/>
                </a:solidFill>
                <a:latin typeface="Calibri"/>
                <a:cs typeface="Calibri"/>
              </a:rPr>
              <a:t> </a:t>
            </a:r>
            <a:r>
              <a:rPr lang="en-GB" sz="1600" err="1">
                <a:solidFill>
                  <a:srgbClr val="000000"/>
                </a:solidFill>
                <a:latin typeface="Calibri"/>
                <a:cs typeface="Calibri"/>
              </a:rPr>
              <a:t>summam</a:t>
            </a:r>
            <a:r>
              <a:rPr lang="en-GB" sz="1600" dirty="0">
                <a:solidFill>
                  <a:srgbClr val="000000"/>
                </a:solidFill>
                <a:latin typeface="Calibri"/>
                <a:cs typeface="Calibri"/>
              </a:rPr>
              <a:t> </a:t>
            </a:r>
            <a:r>
              <a:rPr lang="en-GB" sz="1600" err="1">
                <a:solidFill>
                  <a:srgbClr val="000000"/>
                </a:solidFill>
                <a:latin typeface="Calibri"/>
                <a:cs typeface="Calibri"/>
              </a:rPr>
              <a:t>totalem</a:t>
            </a:r>
            <a:r>
              <a:rPr lang="en-GB" sz="1600" dirty="0">
                <a:solidFill>
                  <a:srgbClr val="000000"/>
                </a:solidFill>
                <a:latin typeface="Calibri"/>
                <a:cs typeface="Calibri"/>
              </a:rPr>
              <a:t> personarum </a:t>
            </a:r>
            <a:r>
              <a:rPr lang="en-GB" sz="1600" err="1">
                <a:solidFill>
                  <a:srgbClr val="000000"/>
                </a:solidFill>
                <a:latin typeface="Calibri"/>
                <a:cs typeface="Calibri"/>
              </a:rPr>
              <a:t>singularum</a:t>
            </a:r>
            <a:r>
              <a:rPr lang="en-GB" sz="1600" dirty="0">
                <a:solidFill>
                  <a:srgbClr val="000000"/>
                </a:solidFill>
                <a:latin typeface="Calibri"/>
                <a:cs typeface="Calibri"/>
              </a:rPr>
              <a:t> </a:t>
            </a:r>
            <a:r>
              <a:rPr lang="en-GB" sz="1600" err="1">
                <a:solidFill>
                  <a:srgbClr val="000000"/>
                </a:solidFill>
                <a:latin typeface="Calibri"/>
                <a:cs typeface="Calibri"/>
              </a:rPr>
              <a:t>villarum</a:t>
            </a:r>
            <a:r>
              <a:rPr lang="en-GB" sz="1600" dirty="0">
                <a:solidFill>
                  <a:srgbClr val="000000"/>
                </a:solidFill>
                <a:latin typeface="Calibri"/>
                <a:cs typeface="Calibri"/>
              </a:rPr>
              <a:t> </a:t>
            </a:r>
            <a:r>
              <a:rPr lang="en-GB" sz="1600" err="1">
                <a:solidFill>
                  <a:srgbClr val="000000"/>
                </a:solidFill>
                <a:latin typeface="Calibri"/>
                <a:cs typeface="Calibri"/>
              </a:rPr>
              <a:t>vel</a:t>
            </a:r>
            <a:r>
              <a:rPr lang="en-GB" sz="1600" dirty="0">
                <a:solidFill>
                  <a:srgbClr val="000000"/>
                </a:solidFill>
                <a:latin typeface="Calibri"/>
                <a:cs typeface="Calibri"/>
              </a:rPr>
              <a:t> </a:t>
            </a:r>
            <a:r>
              <a:rPr lang="en-GB" sz="1600" err="1">
                <a:solidFill>
                  <a:srgbClr val="000000"/>
                </a:solidFill>
                <a:latin typeface="Calibri"/>
                <a:cs typeface="Calibri"/>
              </a:rPr>
              <a:t>hundredorum</a:t>
            </a:r>
            <a:r>
              <a:rPr lang="en-GB" sz="1600" dirty="0">
                <a:solidFill>
                  <a:srgbClr val="000000"/>
                </a:solidFill>
                <a:latin typeface="Calibri"/>
                <a:cs typeface="Calibri"/>
              </a:rPr>
              <a:t> in </a:t>
            </a:r>
            <a:r>
              <a:rPr lang="en-GB" sz="1600" err="1">
                <a:solidFill>
                  <a:srgbClr val="000000"/>
                </a:solidFill>
                <a:latin typeface="Calibri"/>
                <a:cs typeface="Calibri"/>
              </a:rPr>
              <a:t>eodem</a:t>
            </a:r>
            <a:r>
              <a:rPr lang="en-GB" sz="1600" dirty="0">
                <a:solidFill>
                  <a:srgbClr val="000000"/>
                </a:solidFill>
                <a:latin typeface="Calibri"/>
                <a:cs typeface="Calibri"/>
              </a:rPr>
              <a:t> </a:t>
            </a:r>
            <a:r>
              <a:rPr lang="en-GB" sz="1600" err="1">
                <a:solidFill>
                  <a:srgbClr val="000000"/>
                </a:solidFill>
                <a:latin typeface="Calibri"/>
                <a:cs typeface="Calibri"/>
              </a:rPr>
              <a:t>comitatu</a:t>
            </a:r>
            <a:r>
              <a:rPr lang="en-GB" sz="1600" dirty="0">
                <a:solidFill>
                  <a:srgbClr val="000000"/>
                </a:solidFill>
                <a:latin typeface="Calibri"/>
                <a:cs typeface="Calibri"/>
              </a:rPr>
              <a:t> et </a:t>
            </a:r>
            <a:r>
              <a:rPr lang="en-GB" sz="1600" err="1">
                <a:solidFill>
                  <a:srgbClr val="000000"/>
                </a:solidFill>
                <a:latin typeface="Calibri"/>
                <a:cs typeface="Calibri"/>
              </a:rPr>
              <a:t>contrarocionem</a:t>
            </a:r>
            <a:r>
              <a:rPr lang="en-GB" sz="1600" dirty="0">
                <a:solidFill>
                  <a:srgbClr val="000000"/>
                </a:solidFill>
                <a:latin typeface="Calibri"/>
                <a:cs typeface="Calibri"/>
              </a:rPr>
              <a:t> </a:t>
            </a:r>
            <a:r>
              <a:rPr lang="en-GB" sz="1600" err="1">
                <a:solidFill>
                  <a:srgbClr val="000000"/>
                </a:solidFill>
                <a:latin typeface="Calibri"/>
                <a:cs typeface="Calibri"/>
              </a:rPr>
              <a:t>contrarotulatorum</a:t>
            </a:r>
            <a:r>
              <a:rPr lang="en-GB" sz="1600" dirty="0">
                <a:solidFill>
                  <a:srgbClr val="000000"/>
                </a:solidFill>
                <a:latin typeface="Calibri"/>
                <a:cs typeface="Calibri"/>
              </a:rPr>
              <a:t> </a:t>
            </a:r>
            <a:r>
              <a:rPr lang="en-GB" sz="1600" err="1">
                <a:solidFill>
                  <a:srgbClr val="000000"/>
                </a:solidFill>
                <a:latin typeface="Calibri"/>
                <a:cs typeface="Calibri"/>
              </a:rPr>
              <a:t>predictorum</a:t>
            </a:r>
            <a:r>
              <a:rPr lang="en-GB" sz="1600" dirty="0">
                <a:solidFill>
                  <a:srgbClr val="000000"/>
                </a:solidFill>
                <a:latin typeface="Calibri"/>
                <a:cs typeface="Calibri"/>
              </a:rPr>
              <a:t> non faciendo </a:t>
            </a:r>
            <a:r>
              <a:rPr lang="en-GB" sz="1600" err="1">
                <a:solidFill>
                  <a:srgbClr val="000000"/>
                </a:solidFill>
                <a:latin typeface="Calibri"/>
                <a:cs typeface="Calibri"/>
              </a:rPr>
              <a:t>mencionem</a:t>
            </a:r>
            <a:r>
              <a:rPr lang="en-GB" sz="1600" dirty="0">
                <a:solidFill>
                  <a:srgbClr val="000000"/>
                </a:solidFill>
                <a:latin typeface="Calibri"/>
                <a:cs typeface="Calibri"/>
              </a:rPr>
              <a:t> in specie de </a:t>
            </a:r>
            <a:r>
              <a:rPr lang="en-GB" sz="1600" err="1">
                <a:solidFill>
                  <a:srgbClr val="000000"/>
                </a:solidFill>
                <a:latin typeface="Calibri"/>
                <a:cs typeface="Calibri"/>
              </a:rPr>
              <a:t>singulis</a:t>
            </a:r>
            <a:r>
              <a:rPr lang="en-GB" sz="1600" dirty="0">
                <a:solidFill>
                  <a:srgbClr val="000000"/>
                </a:solidFill>
                <a:latin typeface="Calibri"/>
                <a:cs typeface="Calibri"/>
              </a:rPr>
              <a:t> </a:t>
            </a:r>
            <a:r>
              <a:rPr lang="en-GB" sz="1600" err="1">
                <a:solidFill>
                  <a:srgbClr val="000000"/>
                </a:solidFill>
                <a:latin typeface="Calibri"/>
                <a:cs typeface="Calibri"/>
              </a:rPr>
              <a:t>hominibus</a:t>
            </a:r>
            <a:r>
              <a:rPr lang="en-GB" sz="1600" dirty="0">
                <a:solidFill>
                  <a:srgbClr val="000000"/>
                </a:solidFill>
                <a:latin typeface="Calibri"/>
                <a:cs typeface="Calibri"/>
              </a:rPr>
              <a:t> personarum </a:t>
            </a:r>
            <a:r>
              <a:rPr lang="en-GB" sz="1600" err="1">
                <a:solidFill>
                  <a:srgbClr val="000000"/>
                </a:solidFill>
                <a:latin typeface="Calibri"/>
                <a:cs typeface="Calibri"/>
              </a:rPr>
              <a:t>eiusdem</a:t>
            </a:r>
            <a:r>
              <a:rPr lang="en-GB" sz="1600" dirty="0">
                <a:solidFill>
                  <a:srgbClr val="000000"/>
                </a:solidFill>
                <a:latin typeface="Calibri"/>
                <a:cs typeface="Calibri"/>
              </a:rPr>
              <a:t> comitatus </a:t>
            </a:r>
            <a:r>
              <a:rPr lang="en-GB" sz="1600" err="1">
                <a:solidFill>
                  <a:srgbClr val="000000"/>
                </a:solidFill>
                <a:latin typeface="Calibri"/>
                <a:cs typeface="Calibri"/>
              </a:rPr>
              <a:t>computetis</a:t>
            </a:r>
            <a:r>
              <a:rPr lang="en-GB" sz="1600" dirty="0">
                <a:solidFill>
                  <a:srgbClr val="000000"/>
                </a:solidFill>
                <a:latin typeface="Calibri"/>
                <a:cs typeface="Calibri"/>
              </a:rPr>
              <a:t> et </a:t>
            </a:r>
            <a:r>
              <a:rPr lang="en-GB" sz="1600" err="1">
                <a:solidFill>
                  <a:srgbClr val="000000"/>
                </a:solidFill>
                <a:latin typeface="Calibri"/>
                <a:cs typeface="Calibri"/>
              </a:rPr>
              <a:t>ulterius</a:t>
            </a:r>
            <a:r>
              <a:rPr lang="en-GB" sz="1600" dirty="0">
                <a:solidFill>
                  <a:srgbClr val="000000"/>
                </a:solidFill>
                <a:latin typeface="Calibri"/>
                <a:cs typeface="Calibri"/>
              </a:rPr>
              <a:t> in hac parte tam pro nobis quam pro </a:t>
            </a:r>
            <a:r>
              <a:rPr lang="en-GB" sz="1600" err="1">
                <a:solidFill>
                  <a:srgbClr val="000000"/>
                </a:solidFill>
                <a:latin typeface="Calibri"/>
                <a:cs typeface="Calibri"/>
              </a:rPr>
              <a:t>prefatis</a:t>
            </a:r>
            <a:r>
              <a:rPr lang="en-GB" sz="1600" dirty="0">
                <a:solidFill>
                  <a:srgbClr val="000000"/>
                </a:solidFill>
                <a:latin typeface="Calibri"/>
                <a:cs typeface="Calibri"/>
              </a:rPr>
              <a:t> </a:t>
            </a:r>
            <a:r>
              <a:rPr lang="en-GB" sz="1600" err="1">
                <a:solidFill>
                  <a:srgbClr val="000000"/>
                </a:solidFill>
                <a:latin typeface="Calibri"/>
                <a:cs typeface="Calibri"/>
              </a:rPr>
              <a:t>collectoribus</a:t>
            </a:r>
            <a:r>
              <a:rPr lang="en-GB" sz="1600" dirty="0">
                <a:solidFill>
                  <a:srgbClr val="000000"/>
                </a:solidFill>
                <a:latin typeface="Calibri"/>
                <a:cs typeface="Calibri"/>
              </a:rPr>
              <a:t> </a:t>
            </a:r>
            <a:r>
              <a:rPr lang="en-GB" sz="1600" err="1">
                <a:solidFill>
                  <a:srgbClr val="000000"/>
                </a:solidFill>
                <a:latin typeface="Calibri"/>
                <a:cs typeface="Calibri"/>
              </a:rPr>
              <a:t>factas</a:t>
            </a:r>
            <a:r>
              <a:rPr lang="en-GB" sz="1600" dirty="0">
                <a:solidFill>
                  <a:srgbClr val="000000"/>
                </a:solidFill>
                <a:latin typeface="Calibri"/>
                <a:cs typeface="Calibri"/>
              </a:rPr>
              <a:t> quod natura </a:t>
            </a:r>
            <a:r>
              <a:rPr lang="en-GB" sz="1600" err="1">
                <a:solidFill>
                  <a:srgbClr val="000000"/>
                </a:solidFill>
                <a:latin typeface="Calibri"/>
                <a:cs typeface="Calibri"/>
              </a:rPr>
              <a:t>compoti</a:t>
            </a:r>
            <a:r>
              <a:rPr lang="en-GB" sz="1600" dirty="0">
                <a:solidFill>
                  <a:srgbClr val="000000"/>
                </a:solidFill>
                <a:latin typeface="Calibri"/>
                <a:cs typeface="Calibri"/>
              </a:rPr>
              <a:t> </a:t>
            </a:r>
            <a:r>
              <a:rPr lang="en-GB" sz="1600" err="1">
                <a:solidFill>
                  <a:srgbClr val="000000"/>
                </a:solidFill>
                <a:latin typeface="Calibri"/>
                <a:cs typeface="Calibri"/>
              </a:rPr>
              <a:t>exigit</a:t>
            </a:r>
            <a:r>
              <a:rPr lang="en-GB" sz="1600" dirty="0">
                <a:solidFill>
                  <a:srgbClr val="000000"/>
                </a:solidFill>
                <a:latin typeface="Calibri"/>
                <a:cs typeface="Calibri"/>
              </a:rPr>
              <a:t> et </a:t>
            </a:r>
            <a:r>
              <a:rPr lang="en-GB" sz="1600" err="1">
                <a:solidFill>
                  <a:srgbClr val="000000"/>
                </a:solidFill>
                <a:latin typeface="Calibri"/>
                <a:cs typeface="Calibri"/>
              </a:rPr>
              <a:t>requirit</a:t>
            </a:r>
            <a:r>
              <a:rPr lang="en-GB" sz="1600" dirty="0">
                <a:solidFill>
                  <a:srgbClr val="000000"/>
                </a:solidFill>
                <a:latin typeface="Calibri"/>
                <a:cs typeface="Calibri"/>
              </a:rPr>
              <a:t> </a:t>
            </a:r>
            <a:r>
              <a:rPr lang="en-GB" sz="1600" err="1">
                <a:solidFill>
                  <a:srgbClr val="000000"/>
                </a:solidFill>
                <a:latin typeface="Calibri"/>
                <a:cs typeface="Calibri"/>
              </a:rPr>
              <a:t>debitam</a:t>
            </a:r>
            <a:r>
              <a:rPr lang="en-GB" sz="1600" dirty="0">
                <a:solidFill>
                  <a:srgbClr val="000000"/>
                </a:solidFill>
                <a:latin typeface="Calibri"/>
                <a:cs typeface="Calibri"/>
              </a:rPr>
              <a:t> </a:t>
            </a:r>
            <a:r>
              <a:rPr lang="en-GB" sz="1600" err="1">
                <a:solidFill>
                  <a:srgbClr val="000000"/>
                </a:solidFill>
                <a:latin typeface="Calibri"/>
                <a:cs typeface="Calibri"/>
              </a:rPr>
              <a:t>allocacionem</a:t>
            </a:r>
            <a:r>
              <a:rPr lang="en-GB" sz="1600" dirty="0">
                <a:solidFill>
                  <a:srgbClr val="000000"/>
                </a:solidFill>
                <a:latin typeface="Calibri"/>
                <a:cs typeface="Calibri"/>
              </a:rPr>
              <a:t> </a:t>
            </a:r>
            <a:r>
              <a:rPr lang="en-GB" sz="1600" err="1">
                <a:solidFill>
                  <a:srgbClr val="000000"/>
                </a:solidFill>
                <a:latin typeface="Calibri"/>
                <a:cs typeface="Calibri"/>
              </a:rPr>
              <a:t>prefatis</a:t>
            </a:r>
            <a:r>
              <a:rPr lang="en-GB" sz="1600" dirty="0">
                <a:solidFill>
                  <a:srgbClr val="000000"/>
                </a:solidFill>
                <a:latin typeface="Calibri"/>
                <a:cs typeface="Calibri"/>
              </a:rPr>
              <a:t> </a:t>
            </a:r>
            <a:r>
              <a:rPr lang="en-GB" sz="1600" err="1">
                <a:solidFill>
                  <a:srgbClr val="000000"/>
                </a:solidFill>
                <a:latin typeface="Calibri"/>
                <a:cs typeface="Calibri"/>
              </a:rPr>
              <a:t>collectoribus</a:t>
            </a:r>
            <a:r>
              <a:rPr lang="en-GB" sz="1600" dirty="0">
                <a:solidFill>
                  <a:srgbClr val="000000"/>
                </a:solidFill>
                <a:latin typeface="Calibri"/>
                <a:cs typeface="Calibri"/>
              </a:rPr>
              <a:t> </a:t>
            </a:r>
            <a:r>
              <a:rPr lang="en-GB" sz="1600" err="1">
                <a:solidFill>
                  <a:srgbClr val="000000"/>
                </a:solidFill>
                <a:latin typeface="Calibri"/>
                <a:cs typeface="Calibri"/>
              </a:rPr>
              <a:t>prout</a:t>
            </a:r>
            <a:r>
              <a:rPr lang="en-GB" sz="1600" dirty="0">
                <a:solidFill>
                  <a:srgbClr val="000000"/>
                </a:solidFill>
                <a:latin typeface="Calibri"/>
                <a:cs typeface="Calibri"/>
              </a:rPr>
              <a:t> </a:t>
            </a:r>
            <a:r>
              <a:rPr lang="en-GB" sz="1600" err="1">
                <a:solidFill>
                  <a:srgbClr val="000000"/>
                </a:solidFill>
                <a:latin typeface="Calibri"/>
                <a:cs typeface="Calibri"/>
              </a:rPr>
              <a:t>iustum</a:t>
            </a:r>
            <a:r>
              <a:rPr lang="en-GB" sz="1600" dirty="0">
                <a:solidFill>
                  <a:srgbClr val="000000"/>
                </a:solidFill>
                <a:latin typeface="Calibri"/>
                <a:cs typeface="Calibri"/>
              </a:rPr>
              <a:t> </a:t>
            </a:r>
            <a:r>
              <a:rPr lang="en-GB" sz="1600" err="1">
                <a:solidFill>
                  <a:srgbClr val="000000"/>
                </a:solidFill>
                <a:latin typeface="Calibri"/>
                <a:cs typeface="Calibri"/>
              </a:rPr>
              <a:t>fuerit</a:t>
            </a:r>
            <a:r>
              <a:rPr lang="en-GB" sz="1600" dirty="0">
                <a:solidFill>
                  <a:srgbClr val="000000"/>
                </a:solidFill>
                <a:latin typeface="Calibri"/>
                <a:cs typeface="Calibri"/>
              </a:rPr>
              <a:t> </a:t>
            </a:r>
            <a:r>
              <a:rPr lang="en-GB" sz="1600" err="1">
                <a:solidFill>
                  <a:srgbClr val="000000"/>
                </a:solidFill>
                <a:latin typeface="Calibri"/>
                <a:cs typeface="Calibri"/>
              </a:rPr>
              <a:t>facientes</a:t>
            </a:r>
            <a:r>
              <a:rPr lang="en-GB" sz="1600" dirty="0">
                <a:solidFill>
                  <a:srgbClr val="000000"/>
                </a:solidFill>
                <a:latin typeface="Calibri"/>
                <a:cs typeface="Calibri"/>
              </a:rPr>
              <a:t> de </a:t>
            </a:r>
            <a:r>
              <a:rPr lang="en-GB" sz="1600" err="1">
                <a:solidFill>
                  <a:srgbClr val="000000"/>
                </a:solidFill>
                <a:latin typeface="Calibri"/>
                <a:cs typeface="Calibri"/>
              </a:rPr>
              <a:t>premissis</a:t>
            </a:r>
            <a:r>
              <a:rPr lang="en-GB" sz="1600" dirty="0">
                <a:solidFill>
                  <a:srgbClr val="000000"/>
                </a:solidFill>
                <a:latin typeface="Calibri"/>
                <a:cs typeface="Calibri"/>
              </a:rPr>
              <a:t>. Teste Rege apud Westminster xvi die </a:t>
            </a:r>
            <a:r>
              <a:rPr lang="en-GB" sz="1600" err="1">
                <a:solidFill>
                  <a:srgbClr val="000000"/>
                </a:solidFill>
                <a:latin typeface="Calibri"/>
                <a:cs typeface="Calibri"/>
              </a:rPr>
              <a:t>Decembris</a:t>
            </a:r>
            <a:r>
              <a:rPr lang="en-GB" sz="1600" dirty="0">
                <a:solidFill>
                  <a:srgbClr val="000000"/>
                </a:solidFill>
                <a:latin typeface="Calibri"/>
                <a:cs typeface="Calibri"/>
              </a:rPr>
              <a:t>. Per Consilio.</a:t>
            </a:r>
            <a:endParaRPr lang="en-GB" sz="1600">
              <a:latin typeface="Calibri"/>
              <a:cs typeface="Calibri"/>
            </a:endParaRPr>
          </a:p>
        </p:txBody>
      </p:sp>
    </p:spTree>
    <p:extLst>
      <p:ext uri="{BB962C8B-B14F-4D97-AF65-F5344CB8AC3E}">
        <p14:creationId xmlns:p14="http://schemas.microsoft.com/office/powerpoint/2010/main" val="282874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93" y="291283"/>
            <a:ext cx="8712651" cy="954107"/>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Luckily for us, this one has been </a:t>
            </a:r>
            <a:r>
              <a:rPr kumimoji="0" lang="en-GB" sz="2800" b="0" i="1" u="none" strike="noStrike" kern="1200" cap="none" spc="0" normalizeH="0" baseline="0" noProof="0" dirty="0">
                <a:ln>
                  <a:noFill/>
                </a:ln>
                <a:solidFill>
                  <a:prstClr val="black"/>
                </a:solidFill>
                <a:effectLst/>
                <a:uLnTx/>
                <a:uFillTx/>
                <a:latin typeface="Calibri" panose="020F0502020204030204"/>
                <a:ea typeface="+mn-ea"/>
                <a:cs typeface="+mn-cs"/>
              </a:rPr>
              <a:t>translated</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can you work out now?</a:t>
            </a:r>
            <a:endParaRPr lang="en-GB" sz="2800" b="1" i="1"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
        <p:nvSpPr>
          <p:cNvPr id="5" name="Rectangle 4"/>
          <p:cNvSpPr/>
          <p:nvPr/>
        </p:nvSpPr>
        <p:spPr>
          <a:xfrm>
            <a:off x="408458" y="1511685"/>
            <a:ext cx="8382000" cy="3726873"/>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p:nvPr/>
        </p:nvSpPr>
        <p:spPr>
          <a:xfrm>
            <a:off x="563526" y="1545239"/>
            <a:ext cx="7889287" cy="3447098"/>
          </a:xfrm>
          <a:prstGeom prst="rect">
            <a:avLst/>
          </a:prstGeom>
        </p:spPr>
        <p:txBody>
          <a:bodyPr wrap="square" lIns="91440" tIns="45720" rIns="91440" bIns="45720" anchor="t">
            <a:spAutoFit/>
          </a:bodyPr>
          <a:lstStyle/>
          <a:p>
            <a:pPr algn="ctr"/>
            <a:r>
              <a:rPr lang="en-US" dirty="0">
                <a:solidFill>
                  <a:srgbClr val="000000"/>
                </a:solidFill>
                <a:latin typeface="Calibri"/>
                <a:cs typeface="Calibri"/>
              </a:rPr>
              <a:t>The King to the Treasurer and the Barons of the Exchequer. Order, upon petition of the collectors and controllers in Kent of the subsidy last granted to the King by laymen, showing that the rolls of names of those dwelling in Kent, the indentures and other evidences concerning the collection were burned by the commons of the county in their late insurrection, and that the collectors have not wherewithal to account but by the sum total of persons of every town, wherefore the Treasurer and the Barons have deferred to receive their account unless they showed severally those persons</a:t>
            </a:r>
            <a:r>
              <a:rPr lang="en-GB" dirty="0">
                <a:solidFill>
                  <a:srgbClr val="000000"/>
                </a:solidFill>
                <a:latin typeface="Calibri"/>
                <a:cs typeface="Calibri"/>
              </a:rPr>
              <a:t>’</a:t>
            </a:r>
            <a:r>
              <a:rPr lang="en-US" dirty="0">
                <a:solidFill>
                  <a:srgbClr val="000000"/>
                </a:solidFill>
                <a:latin typeface="Calibri"/>
                <a:cs typeface="Calibri"/>
              </a:rPr>
              <a:t> names, if by oath of the collectors and controllers assured that these things are true, to account with the collectors upon oath by the sum total of persons of the towns or hundreds, and by control of the controllers, making no special mention of the names. Witnessed by the King at Westminster, 16 December. By the Council.</a:t>
            </a:r>
            <a:endParaRPr lang="en-GB">
              <a:latin typeface="Calibri"/>
              <a:cs typeface="Calibri"/>
            </a:endParaRPr>
          </a:p>
        </p:txBody>
      </p:sp>
    </p:spTree>
    <p:extLst>
      <p:ext uri="{BB962C8B-B14F-4D97-AF65-F5344CB8AC3E}">
        <p14:creationId xmlns:p14="http://schemas.microsoft.com/office/powerpoint/2010/main" val="4561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93" y="291283"/>
            <a:ext cx="8380813"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The key points have been highlighted.</a:t>
            </a:r>
            <a:endParaRPr lang="en-GB" sz="2800" b="1" i="1"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
        <p:nvSpPr>
          <p:cNvPr id="5" name="Rectangle 4"/>
          <p:cNvSpPr/>
          <p:nvPr/>
        </p:nvSpPr>
        <p:spPr>
          <a:xfrm>
            <a:off x="408458" y="1511685"/>
            <a:ext cx="8382000" cy="3726873"/>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p:nvPr/>
        </p:nvSpPr>
        <p:spPr>
          <a:xfrm>
            <a:off x="563526" y="1545239"/>
            <a:ext cx="7889287" cy="3600986"/>
          </a:xfrm>
          <a:prstGeom prst="rect">
            <a:avLst/>
          </a:prstGeom>
        </p:spPr>
        <p:txBody>
          <a:bodyPr wrap="square" lIns="91440" tIns="45720" rIns="91440" bIns="45720" anchor="t">
            <a:spAutoFit/>
          </a:bodyPr>
          <a:lstStyle/>
          <a:p>
            <a:pPr algn="ctr"/>
            <a:r>
              <a:rPr lang="en-US" sz="1900" dirty="0">
                <a:solidFill>
                  <a:srgbClr val="000000"/>
                </a:solidFill>
                <a:latin typeface="Calibri"/>
                <a:cs typeface="Calibri"/>
              </a:rPr>
              <a:t>The King to the Treasurer and the Barons of the Exchequer. Order, upon petition of the collectors and controllers in Kent of the subsidy last granted to the King by laymen, showing that the rolls of names of those dwelling in Kent, the indentures and other evidences concerning the collection were burned by the commons of the county in their late insurrection, and that the collectors have not wherewithal to account but by the sum total of persons of every town, wherefore the Treasurer and the Barons have deferred to receive their account unless they showed severally those persons' names, if by oath of the collectors and controllers assured that these things are true, to account with the collectors upon oath by the sum total of persons of the towns or hundreds, and by control of the controllers, making no special mention of the names. Witnessed by the King at Westminster, 16 December. By the Council.</a:t>
            </a:r>
            <a:endParaRPr lang="en-GB" sz="1900">
              <a:latin typeface="Calibri"/>
              <a:cs typeface="Calibri"/>
            </a:endParaRPr>
          </a:p>
        </p:txBody>
      </p:sp>
      <p:sp>
        <p:nvSpPr>
          <p:cNvPr id="6" name="Rectangle 5"/>
          <p:cNvSpPr/>
          <p:nvPr/>
        </p:nvSpPr>
        <p:spPr>
          <a:xfrm>
            <a:off x="6086334" y="1850921"/>
            <a:ext cx="814196" cy="275591"/>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3215542" y="2432194"/>
            <a:ext cx="4790773" cy="247211"/>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646007" y="2737876"/>
            <a:ext cx="6254523" cy="247211"/>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323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259" y="172683"/>
            <a:ext cx="788920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How did the peasants rebel?</a:t>
            </a:r>
            <a:endParaRPr lang="en-GB" sz="2800" b="1" i="1"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
        <p:nvSpPr>
          <p:cNvPr id="27" name="TextBox 26"/>
          <p:cNvSpPr txBox="1"/>
          <p:nvPr/>
        </p:nvSpPr>
        <p:spPr>
          <a:xfrm>
            <a:off x="7594190" y="4667801"/>
            <a:ext cx="1042300" cy="36933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Peasants</a:t>
            </a:r>
            <a:endParaRPr lang="en-US">
              <a:ea typeface="+mn-ea"/>
              <a:cs typeface="+mn-cs"/>
            </a:endParaRPr>
          </a:p>
        </p:txBody>
      </p:sp>
      <p:sp>
        <p:nvSpPr>
          <p:cNvPr id="30" name="TextBox 29"/>
          <p:cNvSpPr txBox="1"/>
          <p:nvPr/>
        </p:nvSpPr>
        <p:spPr>
          <a:xfrm>
            <a:off x="2527853" y="4801819"/>
            <a:ext cx="1928719" cy="64633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Another word for rebellion</a:t>
            </a:r>
            <a:endParaRPr lang="en-US">
              <a:ea typeface="+mn-ea"/>
              <a:cs typeface="+mn-cs"/>
            </a:endParaRPr>
          </a:p>
        </p:txBody>
      </p:sp>
      <p:sp>
        <p:nvSpPr>
          <p:cNvPr id="20" name="TextBox 19"/>
          <p:cNvSpPr txBox="1"/>
          <p:nvPr/>
        </p:nvSpPr>
        <p:spPr>
          <a:xfrm>
            <a:off x="5119748" y="1133205"/>
            <a:ext cx="2541887" cy="36933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Another word for tax</a:t>
            </a:r>
            <a:endParaRPr lang="en-US">
              <a:ea typeface="+mn-ea"/>
              <a:cs typeface="+mn-cs"/>
            </a:endParaRPr>
          </a:p>
        </p:txBody>
      </p:sp>
      <p:cxnSp>
        <p:nvCxnSpPr>
          <p:cNvPr id="23" name="Straight Arrow Connector 22"/>
          <p:cNvCxnSpPr/>
          <p:nvPr/>
        </p:nvCxnSpPr>
        <p:spPr>
          <a:xfrm flipV="1">
            <a:off x="5497033" y="1607318"/>
            <a:ext cx="606055" cy="632856"/>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1" name="Rectangle 30"/>
          <p:cNvSpPr/>
          <p:nvPr/>
        </p:nvSpPr>
        <p:spPr>
          <a:xfrm>
            <a:off x="1551757" y="2056985"/>
            <a:ext cx="6847297" cy="2677656"/>
          </a:xfrm>
          <a:prstGeom prst="rect">
            <a:avLst/>
          </a:prstGeom>
        </p:spPr>
        <p:txBody>
          <a:bodyPr wrap="square">
            <a:spAutoFit/>
          </a:bodyPr>
          <a:lstStyle/>
          <a:p>
            <a:r>
              <a:rPr lang="en-US" sz="1400" dirty="0">
                <a:solidFill>
                  <a:srgbClr val="000000"/>
                </a:solidFill>
                <a:latin typeface="Arial" panose="020B0604020202020204" pitchFamily="34" charset="0"/>
              </a:rPr>
              <a:t>The King to the Treasurer and the Barons of the Exchequer. Order, upon petition of the collectors and controllers in Kent of the subsidy last granted to the King by laymen, showing that the rolls of names of those dwelling in Kent, the indentures and other evidences concerning the collection were burned by the commons of the county in their late insurrection, and that the collectors have not wherewithal to account but by the sum total of persons of every town, wherefore the Treasurer and the Barons have deferred to receive their account unless they showed severally those persons' names, if by oath of the collectors and controllers assured that these things are true, to account with the collectors upon oath by the sum total of persons of the towns or hundreds, and by control of the controllers, making no special mention of the names. Witnessed by the King at Westminster, 16 December. By the Council.</a:t>
            </a:r>
            <a:endParaRPr lang="en-GB" sz="1400" dirty="0"/>
          </a:p>
        </p:txBody>
      </p:sp>
      <p:sp>
        <p:nvSpPr>
          <p:cNvPr id="32" name="Rectangle 31"/>
          <p:cNvSpPr/>
          <p:nvPr/>
        </p:nvSpPr>
        <p:spPr>
          <a:xfrm>
            <a:off x="4986790" y="2320827"/>
            <a:ext cx="706660" cy="211572"/>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p:cNvSpPr/>
          <p:nvPr/>
        </p:nvSpPr>
        <p:spPr>
          <a:xfrm>
            <a:off x="4114858" y="2539277"/>
            <a:ext cx="4158024" cy="189785"/>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3"/>
          <p:cNvSpPr/>
          <p:nvPr/>
        </p:nvSpPr>
        <p:spPr>
          <a:xfrm>
            <a:off x="1674102" y="2790731"/>
            <a:ext cx="6146367" cy="187520"/>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p:cNvSpPr/>
          <p:nvPr/>
        </p:nvSpPr>
        <p:spPr>
          <a:xfrm>
            <a:off x="3119004" y="2995800"/>
            <a:ext cx="995854" cy="180503"/>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6" name="Straight Arrow Connector 35"/>
          <p:cNvCxnSpPr/>
          <p:nvPr/>
        </p:nvCxnSpPr>
        <p:spPr>
          <a:xfrm flipH="1">
            <a:off x="3413481" y="3280364"/>
            <a:ext cx="250795" cy="1471921"/>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7" name="Straight Arrow Connector 36"/>
          <p:cNvCxnSpPr>
            <a:endCxn id="27" idx="0"/>
          </p:cNvCxnSpPr>
          <p:nvPr/>
        </p:nvCxnSpPr>
        <p:spPr>
          <a:xfrm>
            <a:off x="6921795" y="2995800"/>
            <a:ext cx="1193545" cy="1672001"/>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pic>
        <p:nvPicPr>
          <p:cNvPr id="13" name="Picture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115340" y="170435"/>
            <a:ext cx="944962" cy="835224"/>
          </a:xfrm>
          <a:prstGeom prst="rect">
            <a:avLst/>
          </a:prstGeom>
        </p:spPr>
      </p:pic>
    </p:spTree>
    <p:extLst>
      <p:ext uri="{BB962C8B-B14F-4D97-AF65-F5344CB8AC3E}">
        <p14:creationId xmlns:p14="http://schemas.microsoft.com/office/powerpoint/2010/main" val="4075979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259" y="160393"/>
            <a:ext cx="7702871" cy="181588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does this tell us about how organised the peasants were?</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What does it tell us about their aims?</a:t>
            </a:r>
            <a:endParaRPr lang="en-GB" sz="2800"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
        <p:nvSpPr>
          <p:cNvPr id="31" name="Rectangle 30"/>
          <p:cNvSpPr/>
          <p:nvPr/>
        </p:nvSpPr>
        <p:spPr>
          <a:xfrm>
            <a:off x="1551757" y="2056985"/>
            <a:ext cx="6847297" cy="2677656"/>
          </a:xfrm>
          <a:prstGeom prst="rect">
            <a:avLst/>
          </a:prstGeom>
        </p:spPr>
        <p:txBody>
          <a:bodyPr wrap="square">
            <a:spAutoFit/>
          </a:bodyPr>
          <a:lstStyle/>
          <a:p>
            <a:r>
              <a:rPr lang="en-US" sz="1400" dirty="0">
                <a:solidFill>
                  <a:srgbClr val="000000"/>
                </a:solidFill>
                <a:latin typeface="Arial" panose="020B0604020202020204" pitchFamily="34" charset="0"/>
              </a:rPr>
              <a:t>The King to the Treasurer and the Barons of the Exchequer. Order, upon petition of the collectors and controllers in Kent of the subsidy last granted to the King by laymen, showing that the rolls of names of those dwelling in Kent, the indentures and other evidences concerning the collection were burned by the commons of the county in their late insurrection, and that the collectors have not wherewithal to account but by the sum total of persons of every town, wherefore the Treasurer and the Barons have deferred to receive their account unless they showed severally those persons' names, if by oath of the collectors and controllers assured that these things are true, to account with the collectors upon oath by the sum total of persons of the towns or hundreds, and by control of the controllers, making no special mention of the names. Witnessed by the King at Westminster, 16 December. By the Council.</a:t>
            </a:r>
            <a:endParaRPr lang="en-GB" sz="1400" dirty="0"/>
          </a:p>
        </p:txBody>
      </p:sp>
      <p:sp>
        <p:nvSpPr>
          <p:cNvPr id="32" name="Rectangle 31"/>
          <p:cNvSpPr/>
          <p:nvPr/>
        </p:nvSpPr>
        <p:spPr>
          <a:xfrm>
            <a:off x="4986790" y="2320827"/>
            <a:ext cx="706660" cy="211572"/>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p:cNvSpPr/>
          <p:nvPr/>
        </p:nvSpPr>
        <p:spPr>
          <a:xfrm>
            <a:off x="4114858" y="2539277"/>
            <a:ext cx="4158024" cy="189785"/>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3"/>
          <p:cNvSpPr/>
          <p:nvPr/>
        </p:nvSpPr>
        <p:spPr>
          <a:xfrm>
            <a:off x="1674102" y="2790731"/>
            <a:ext cx="6146367" cy="187520"/>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p:cNvSpPr/>
          <p:nvPr/>
        </p:nvSpPr>
        <p:spPr>
          <a:xfrm>
            <a:off x="3119004" y="2995800"/>
            <a:ext cx="995854" cy="180503"/>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966200" y="251399"/>
            <a:ext cx="865707" cy="816935"/>
          </a:xfrm>
          <a:prstGeom prst="rect">
            <a:avLst/>
          </a:prstGeom>
        </p:spPr>
      </p:pic>
      <p:sp>
        <p:nvSpPr>
          <p:cNvPr id="16" name="TextBox 15"/>
          <p:cNvSpPr txBox="1"/>
          <p:nvPr/>
        </p:nvSpPr>
        <p:spPr>
          <a:xfrm>
            <a:off x="210497" y="5284795"/>
            <a:ext cx="8735258" cy="954107"/>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Does this challenge any aspect of the traditional</a:t>
            </a:r>
            <a:r>
              <a:rPr kumimoji="0" lang="en-GB" sz="2800" b="0" i="0" u="none" strike="noStrike" kern="1200" cap="none" spc="0" normalizeH="0" noProof="0" dirty="0">
                <a:ln>
                  <a:noFill/>
                </a:ln>
                <a:solidFill>
                  <a:prstClr val="black"/>
                </a:solidFill>
                <a:effectLst/>
                <a:uLnTx/>
                <a:uFillTx/>
                <a:latin typeface="Calibri" panose="020F0502020204030204"/>
                <a:ea typeface="+mn-ea"/>
                <a:cs typeface="+mn-cs"/>
              </a:rPr>
              <a:t> interpretation?</a:t>
            </a:r>
            <a:endParaRPr lang="en-US">
              <a:ea typeface="+mn-ea"/>
              <a:cs typeface="+mn-cs"/>
            </a:endParaRPr>
          </a:p>
        </p:txBody>
      </p:sp>
    </p:spTree>
    <p:extLst>
      <p:ext uri="{BB962C8B-B14F-4D97-AF65-F5344CB8AC3E}">
        <p14:creationId xmlns:p14="http://schemas.microsoft.com/office/powerpoint/2010/main" val="4016218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3632716"/>
          </a:xfrm>
        </p:spPr>
        <p:txBody>
          <a:bodyPr>
            <a:normAutofit/>
          </a:bodyPr>
          <a:lstStyle/>
          <a:p>
            <a:pPr algn="ctr"/>
            <a:r>
              <a:rPr lang="en-GB" dirty="0"/>
              <a:t>Remember – historians might use hundreds of sources (maybe even more).</a:t>
            </a:r>
            <a:br>
              <a:rPr lang="en-GB" dirty="0"/>
            </a:br>
            <a:br>
              <a:rPr lang="en-GB" dirty="0"/>
            </a:br>
            <a:r>
              <a:rPr lang="en-GB" dirty="0"/>
              <a:t>It’s hard work being a historian!</a:t>
            </a:r>
            <a:endParaRPr lang="en-US" dirty="0"/>
          </a:p>
        </p:txBody>
      </p:sp>
    </p:spTree>
    <p:extLst>
      <p:ext uri="{BB962C8B-B14F-4D97-AF65-F5344CB8AC3E}">
        <p14:creationId xmlns:p14="http://schemas.microsoft.com/office/powerpoint/2010/main" val="2016557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3672" y="169041"/>
            <a:ext cx="8713321" cy="5139869"/>
          </a:xfrm>
          <a:prstGeom prst="rect">
            <a:avLst/>
          </a:prstGeom>
          <a:noFill/>
        </p:spPr>
        <p:txBody>
          <a:bodyPr wrap="square" lIns="91440" tIns="45720" rIns="91440" bIns="45720" rtlCol="0" anchor="t">
            <a:spAutoFit/>
          </a:bodyPr>
          <a:lstStyle/>
          <a:p>
            <a:pPr algn="ctr">
              <a:defRPr/>
            </a:pPr>
            <a:r>
              <a:rPr kumimoji="0" lang="en-GB" sz="2800" b="1" i="0" u="none" strike="noStrike" kern="1200" cap="none" spc="0" normalizeH="0" baseline="0" noProof="0" dirty="0">
                <a:ln>
                  <a:noFill/>
                </a:ln>
                <a:effectLst/>
                <a:uLnTx/>
                <a:uFillTx/>
                <a:latin typeface="Calibri"/>
                <a:cs typeface="Calibri"/>
              </a:rPr>
              <a:t>We have the following information to try </a:t>
            </a:r>
            <a:r>
              <a:rPr lang="en-GB" sz="2800" b="1" dirty="0">
                <a:latin typeface="Calibri"/>
                <a:cs typeface="Calibri"/>
              </a:rPr>
              <a:t>to</a:t>
            </a:r>
            <a:r>
              <a:rPr kumimoji="0" lang="en-GB" sz="2800" b="1" i="0" u="none" strike="noStrike" kern="1200" cap="none" spc="0" normalizeH="0" baseline="0" noProof="0" dirty="0">
                <a:ln>
                  <a:noFill/>
                </a:ln>
                <a:effectLst/>
                <a:uLnTx/>
                <a:uFillTx/>
                <a:latin typeface="Calibri"/>
                <a:cs typeface="Calibri"/>
              </a:rPr>
              <a:t> answer our remaining questions about the</a:t>
            </a:r>
            <a:r>
              <a:rPr kumimoji="0" lang="en-GB" sz="2800" b="1" i="0" u="none" strike="noStrike" kern="1200" cap="none" spc="0" normalizeH="0" noProof="0" dirty="0">
                <a:ln>
                  <a:noFill/>
                </a:ln>
                <a:effectLst/>
                <a:uLnTx/>
                <a:uFillTx/>
                <a:latin typeface="Calibri"/>
                <a:cs typeface="Calibri"/>
              </a:rPr>
              <a:t> events of 1381.</a:t>
            </a: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342900" lvl="0" indent="-342900">
              <a:buFont typeface="Arial"/>
              <a:buChar char="•"/>
              <a:defRPr/>
            </a:pPr>
            <a:r>
              <a:rPr lang="en-GB" sz="2400" dirty="0">
                <a:solidFill>
                  <a:prstClr val="black"/>
                </a:solidFill>
              </a:rPr>
              <a:t>A list of occupations of people involved</a:t>
            </a:r>
            <a:endParaRPr lang="en-GB" sz="2400" dirty="0">
              <a:solidFill>
                <a:prstClr val="black"/>
              </a:solidFill>
              <a:cs typeface="Calibri" panose="020F0502020204030204"/>
            </a:endParaRPr>
          </a:p>
          <a:p>
            <a:pPr marL="342900" lvl="0" indent="-342900">
              <a:buFont typeface="Arial"/>
              <a:buChar char="•"/>
              <a:defRPr/>
            </a:pPr>
            <a:r>
              <a:rPr lang="en-GB" sz="2400" dirty="0">
                <a:solidFill>
                  <a:prstClr val="black"/>
                </a:solidFill>
              </a:rPr>
              <a:t>Extra sources</a:t>
            </a:r>
            <a:endParaRPr lang="en-GB" sz="2400" dirty="0">
              <a:solidFill>
                <a:prstClr val="black"/>
              </a:solidFill>
              <a:cs typeface="Calibri" panose="020F0502020204030204"/>
            </a:endParaRPr>
          </a:p>
          <a:p>
            <a:pPr marL="342900" lvl="0" indent="-342900">
              <a:buFont typeface="Arial"/>
              <a:buChar char="•"/>
              <a:defRPr/>
            </a:pPr>
            <a:r>
              <a:rPr lang="en-GB" sz="2400" dirty="0"/>
              <a:t>Information about chronicles (a particular type of source – we used extracts from some last lesson)</a:t>
            </a:r>
            <a:endParaRPr lang="en-GB" sz="2400" dirty="0">
              <a:cs typeface="Calibri" panose="020F0502020204030204"/>
            </a:endParaRPr>
          </a:p>
          <a:p>
            <a:pPr marL="342900" lvl="0" indent="-342900">
              <a:buFont typeface="Arial"/>
              <a:buChar char="•"/>
              <a:defRPr/>
            </a:pPr>
            <a:r>
              <a:rPr lang="en-GB" sz="2400" dirty="0">
                <a:solidFill>
                  <a:prstClr val="black"/>
                </a:solidFill>
              </a:rPr>
              <a:t>A database about the people involved in 1381</a:t>
            </a:r>
            <a:endParaRPr lang="en-GB" sz="2400" dirty="0">
              <a:solidFill>
                <a:prstClr val="black"/>
              </a:solidFill>
              <a:cs typeface="Calibri" panose="020F0502020204030204"/>
            </a:endParaRPr>
          </a:p>
          <a:p>
            <a:pPr marL="342900" lvl="0" indent="-342900">
              <a:buFont typeface="Arial"/>
              <a:buChar char="•"/>
              <a:defRPr/>
            </a:pPr>
            <a:r>
              <a:rPr lang="en-GB" sz="2400" dirty="0">
                <a:solidFill>
                  <a:prstClr val="black"/>
                </a:solidFill>
              </a:rPr>
              <a:t>An interactive map showing what happened and where</a:t>
            </a:r>
            <a:endParaRPr lang="en-GB" sz="2400" dirty="0">
              <a:solidFill>
                <a:prstClr val="black"/>
              </a:solidFill>
              <a:cs typeface="Calibri" panose="020F0502020204030204"/>
            </a:endParaRPr>
          </a:p>
          <a:p>
            <a:pPr marL="285750" lvl="0" indent="-285750">
              <a:buFont typeface="Arial"/>
              <a:buChar char="•"/>
            </a:pPr>
            <a:r>
              <a:rPr lang="en-GB" sz="2400" dirty="0">
                <a:hlinkClick r:id="rId3"/>
              </a:rPr>
              <a:t>https://padlet.com/ha1381/1381-revolt-map-bnofracmmfti1cyc</a:t>
            </a:r>
            <a:endParaRPr lang="en-GB" sz="2400" dirty="0"/>
          </a:p>
          <a:p>
            <a:pPr marL="285750" lvl="0" indent="-285750">
              <a:buFont typeface="Arial"/>
              <a:buChar char="•"/>
            </a:pPr>
            <a:r>
              <a:rPr lang="en-GB" sz="2400" dirty="0">
                <a:solidFill>
                  <a:prstClr val="black"/>
                </a:solidFill>
              </a:rPr>
              <a:t>Information about key figures</a:t>
            </a:r>
            <a:endParaRPr lang="en-GB" sz="2400" dirty="0">
              <a:solidFill>
                <a:prstClr val="black"/>
              </a:solidFill>
              <a:cs typeface="Calibri" panose="020F0502020204030204"/>
            </a:endParaRPr>
          </a:p>
          <a:p>
            <a:pPr marL="342900" lvl="0" indent="-342900">
              <a:buFont typeface="Arial"/>
              <a:buChar char="•"/>
              <a:defRPr/>
            </a:pPr>
            <a:endParaRPr lang="en-GB" sz="2400" i="1" dirty="0">
              <a:solidFill>
                <a:srgbClr val="FF0000"/>
              </a:solidFill>
              <a:cs typeface="Calibri" panose="020F0502020204030204"/>
            </a:endParaRPr>
          </a:p>
          <a:p>
            <a:pPr lvl="0"/>
            <a:endParaRPr kumimoji="0" lang="en-GB" sz="2800" b="0" i="1" u="none" strike="noStrike" kern="1200" cap="none" spc="0" normalizeH="0" baseline="0" noProof="0" dirty="0">
              <a:ln>
                <a:noFill/>
              </a:ln>
              <a:solidFill>
                <a:srgbClr val="FF0000"/>
              </a:solidFill>
              <a:effectLst/>
              <a:uLnTx/>
              <a:uFillTx/>
            </a:endParaRPr>
          </a:p>
        </p:txBody>
      </p:sp>
      <p:pic>
        <p:nvPicPr>
          <p:cNvPr id="2" name="Picture 1"/>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78231" y="5833998"/>
            <a:ext cx="871804" cy="829128"/>
          </a:xfrm>
          <a:prstGeom prst="rect">
            <a:avLst/>
          </a:prstGeom>
        </p:spPr>
      </p:pic>
      <p:pic>
        <p:nvPicPr>
          <p:cNvPr id="6" name="Picture 5"/>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20371559">
            <a:off x="5975064" y="4394359"/>
            <a:ext cx="2310109" cy="1726355"/>
          </a:xfrm>
          <a:prstGeom prst="rect">
            <a:avLst/>
          </a:prstGeom>
          <a:ln>
            <a:noFill/>
          </a:ln>
          <a:effectLst>
            <a:outerShdw blurRad="292100" dist="139700" dir="2700000" algn="tl" rotWithShape="0">
              <a:srgbClr val="333333">
                <a:alpha val="65000"/>
              </a:srgbClr>
            </a:outerShdw>
          </a:effectLst>
        </p:spPr>
      </p:pic>
      <p:sp>
        <p:nvSpPr>
          <p:cNvPr id="3" name="TextBox 2">
            <a:extLst>
              <a:ext uri="{FF2B5EF4-FFF2-40B4-BE49-F238E27FC236}">
                <a16:creationId xmlns:a16="http://schemas.microsoft.com/office/drawing/2014/main" id="{DA39DAB1-EFB4-CB75-1EF0-92B252E02215}"/>
              </a:ext>
            </a:extLst>
          </p:cNvPr>
          <p:cNvSpPr txBox="1"/>
          <p:nvPr/>
        </p:nvSpPr>
        <p:spPr>
          <a:xfrm>
            <a:off x="651386" y="5260257"/>
            <a:ext cx="4928419" cy="1231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800">
                <a:cs typeface="Calibri"/>
              </a:rPr>
              <a:t>Use these to add to your notes </a:t>
            </a:r>
            <a:endParaRPr lang="en-US" sz="2800">
              <a:cs typeface="Calibri"/>
            </a:endParaRPr>
          </a:p>
          <a:p>
            <a:pPr algn="ctr"/>
            <a:r>
              <a:rPr lang="en-GB" sz="2800">
                <a:cs typeface="Calibri"/>
              </a:rPr>
              <a:t>from last lesson.</a:t>
            </a:r>
          </a:p>
          <a:p>
            <a:pPr algn="ctr"/>
            <a:endParaRPr lang="en-GB" dirty="0">
              <a:cs typeface="Calibri"/>
            </a:endParaRPr>
          </a:p>
        </p:txBody>
      </p:sp>
    </p:spTree>
    <p:extLst>
      <p:ext uri="{BB962C8B-B14F-4D97-AF65-F5344CB8AC3E}">
        <p14:creationId xmlns:p14="http://schemas.microsoft.com/office/powerpoint/2010/main" val="3812645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7818" y="211959"/>
            <a:ext cx="8769430" cy="1384995"/>
          </a:xfrm>
          <a:prstGeom prst="rect">
            <a:avLst/>
          </a:prstGeom>
          <a:noFill/>
        </p:spPr>
        <p:txBody>
          <a:bodyPr wrap="square" lIns="91440" tIns="45720" rIns="91440" bIns="45720" rtlCol="0" anchor="t">
            <a:spAutoFit/>
          </a:bodyPr>
          <a:lstStyle/>
          <a:p>
            <a:pPr algn="ctr"/>
            <a:r>
              <a:rPr lang="en-GB" sz="2800" b="1" dirty="0">
                <a:latin typeface="Calibri"/>
                <a:cs typeface="Calibri"/>
              </a:rPr>
              <a:t>Let’s review the event that we have looked at.  </a:t>
            </a:r>
            <a:endParaRPr lang="en-US"/>
          </a:p>
          <a:p>
            <a:endParaRPr lang="en-GB" sz="2800" dirty="0">
              <a:latin typeface="Arial Rounded MT Bold" panose="020F0704030504030204" pitchFamily="34" charset="0"/>
            </a:endParaRPr>
          </a:p>
          <a:p>
            <a:endParaRPr lang="en-GB" sz="2800" dirty="0">
              <a:latin typeface="Arial Rounded MT Bold" panose="020F0704030504030204" pitchFamily="34" charset="0"/>
            </a:endParaRPr>
          </a:p>
        </p:txBody>
      </p:sp>
      <p:sp>
        <p:nvSpPr>
          <p:cNvPr id="3" name="TextBox 2"/>
          <p:cNvSpPr txBox="1"/>
          <p:nvPr/>
        </p:nvSpPr>
        <p:spPr>
          <a:xfrm>
            <a:off x="207818" y="1296480"/>
            <a:ext cx="8769430" cy="3970318"/>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On the next slide are some of the key events</a:t>
            </a:r>
            <a:r>
              <a:rPr kumimoji="0" lang="en-GB" sz="2800" b="0" i="0" u="none" strike="noStrike" kern="1200" cap="none" spc="0" normalizeH="0" noProof="0" dirty="0">
                <a:ln>
                  <a:noFill/>
                </a:ln>
                <a:solidFill>
                  <a:prstClr val="black"/>
                </a:solidFill>
                <a:effectLst/>
                <a:uLnTx/>
                <a:uFillTx/>
                <a:latin typeface="Calibri" panose="020F0502020204030204"/>
                <a:ea typeface="+mn-ea"/>
                <a:cs typeface="+mn-cs"/>
              </a:rPr>
              <a:t> from the traditional interpretation.</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Can you arrange them into the correct chronological order?</a:t>
            </a: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panose="020F0502020204030204"/>
              <a:cs typeface="Calibri" panose="020F0502020204030204"/>
            </a:endParaRPr>
          </a:p>
          <a:p>
            <a:pPr algn="ctr">
              <a:defRPr/>
            </a:pPr>
            <a:r>
              <a:rPr lang="en-GB" sz="2800" dirty="0">
                <a:solidFill>
                  <a:prstClr val="black"/>
                </a:solidFill>
              </a:rPr>
              <a:t>There are also a couple of new pieces of information that were not in the sources and interpretations that we looked at last lesson.</a:t>
            </a:r>
            <a:endParaRPr lang="en-GB" sz="2800" dirty="0">
              <a:solidFill>
                <a:prstClr val="black"/>
              </a:solidFill>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1757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Database: </a:t>
            </a:r>
            <a:r>
              <a:rPr lang="en-GB" dirty="0">
                <a:hlinkClick r:id="rId3"/>
              </a:rPr>
              <a:t>https://data.1381.online</a:t>
            </a:r>
            <a:r>
              <a:rPr lang="en-GB" dirty="0"/>
              <a:t> </a:t>
            </a:r>
            <a:endParaRPr lang="en-GB" dirty="0">
              <a:cs typeface="Calibri Light" panose="020F0302020204030204"/>
            </a:endParaRPr>
          </a:p>
        </p:txBody>
      </p:sp>
    </p:spTree>
    <p:extLst>
      <p:ext uri="{BB962C8B-B14F-4D97-AF65-F5344CB8AC3E}">
        <p14:creationId xmlns:p14="http://schemas.microsoft.com/office/powerpoint/2010/main" val="417489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People of 1381 </a:t>
            </a:r>
            <a:r>
              <a:rPr lang="en-GB" sz="2800" b="1" dirty="0">
                <a:latin typeface="Calibri"/>
                <a:cs typeface="Calibri"/>
              </a:rPr>
              <a:t>database</a:t>
            </a:r>
            <a:endParaRPr lang="en-US" dirty="0"/>
          </a:p>
        </p:txBody>
      </p:sp>
      <p:sp>
        <p:nvSpPr>
          <p:cNvPr id="5" name="Rectangle 4"/>
          <p:cNvSpPr/>
          <p:nvPr/>
        </p:nvSpPr>
        <p:spPr>
          <a:xfrm>
            <a:off x="236714" y="958332"/>
            <a:ext cx="8588631" cy="353943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A group of historians have recently completed a major project to find out more about what happened in 1381.  </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3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They carried out detailed research using hundreds of sources.  </a:t>
            </a:r>
            <a:endParaRPr lang="en-GB" sz="3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5618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People of 1381 </a:t>
            </a:r>
            <a:r>
              <a:rPr lang="en-GB" sz="2800" b="1" dirty="0">
                <a:latin typeface="Calibri"/>
                <a:cs typeface="Calibri"/>
              </a:rPr>
              <a:t>database</a:t>
            </a:r>
            <a:endParaRPr lang="en-US"/>
          </a:p>
        </p:txBody>
      </p:sp>
      <p:sp>
        <p:nvSpPr>
          <p:cNvPr id="5" name="Rectangle 4"/>
          <p:cNvSpPr/>
          <p:nvPr/>
        </p:nvSpPr>
        <p:spPr>
          <a:xfrm>
            <a:off x="236714" y="958332"/>
            <a:ext cx="8588631" cy="3046988"/>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They have built a database so that people can now use their research to answer their own questions about the events of 1381.</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3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We are going to look at one example to see how it works.</a:t>
            </a:r>
            <a:endParaRPr lang="en-GB" sz="3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2664662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People of 1381 </a:t>
            </a:r>
            <a:r>
              <a:rPr lang="en-GB" sz="2800" b="1" dirty="0">
                <a:latin typeface="Calibri"/>
                <a:cs typeface="Calibri"/>
              </a:rPr>
              <a:t>database</a:t>
            </a:r>
            <a:endParaRPr lang="en-US" dirty="0"/>
          </a:p>
        </p:txBody>
      </p:sp>
      <p:sp>
        <p:nvSpPr>
          <p:cNvPr id="5" name="Rectangle 4"/>
          <p:cNvSpPr/>
          <p:nvPr/>
        </p:nvSpPr>
        <p:spPr>
          <a:xfrm>
            <a:off x="236714" y="958332"/>
            <a:ext cx="8588631" cy="584775"/>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We are going to search for a person.</a:t>
            </a:r>
            <a:endParaRPr lang="en-US">
              <a:ea typeface="+mn-ea"/>
              <a:cs typeface="+mn-cs"/>
            </a:endParaRPr>
          </a:p>
        </p:txBody>
      </p:sp>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42109" y="1732399"/>
            <a:ext cx="6664036" cy="4479108"/>
          </a:xfrm>
          <a:prstGeom prst="rect">
            <a:avLst/>
          </a:prstGeom>
        </p:spPr>
      </p:pic>
    </p:spTree>
    <p:extLst>
      <p:ext uri="{BB962C8B-B14F-4D97-AF65-F5344CB8AC3E}">
        <p14:creationId xmlns:p14="http://schemas.microsoft.com/office/powerpoint/2010/main" val="3884679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People of 1381 </a:t>
            </a:r>
            <a:r>
              <a:rPr lang="en-GB" sz="2800" b="1" dirty="0">
                <a:latin typeface="Calibri"/>
                <a:cs typeface="Calibri"/>
              </a:rPr>
              <a:t>database</a:t>
            </a:r>
            <a:endParaRPr lang="en-US"/>
          </a:p>
        </p:txBody>
      </p:sp>
      <p:sp>
        <p:nvSpPr>
          <p:cNvPr id="5" name="Rectangle 4"/>
          <p:cNvSpPr/>
          <p:nvPr/>
        </p:nvSpPr>
        <p:spPr>
          <a:xfrm>
            <a:off x="236714" y="958332"/>
            <a:ext cx="8588631" cy="2062103"/>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effectLst/>
                <a:uLnTx/>
                <a:uFillTx/>
                <a:latin typeface="Calibri" panose="020F0502020204030204"/>
                <a:ea typeface="+mn-ea"/>
                <a:cs typeface="+mn-cs"/>
              </a:rPr>
              <a:t>Click on </a:t>
            </a:r>
            <a:r>
              <a:rPr kumimoji="0" lang="en-GB" sz="3200" b="1" i="0" u="none" strike="noStrike" kern="1200" cap="none" spc="0" normalizeH="0" baseline="0" noProof="0" dirty="0">
                <a:ln>
                  <a:noFill/>
                </a:ln>
                <a:effectLst/>
                <a:uLnTx/>
                <a:uFillTx/>
                <a:latin typeface="Calibri" panose="020F0502020204030204"/>
                <a:ea typeface="+mn-ea"/>
                <a:cs typeface="+mn-cs"/>
              </a:rPr>
              <a:t>H</a:t>
            </a:r>
            <a:r>
              <a:rPr kumimoji="0" lang="en-GB" sz="3200" b="0" i="0" u="none" strike="noStrike" kern="1200" cap="none" spc="0" normalizeH="0" baseline="0" noProof="0" dirty="0">
                <a:ln>
                  <a:noFill/>
                </a:ln>
                <a:effectLst/>
                <a:uLnTx/>
                <a:uFillTx/>
                <a:latin typeface="Calibri" panose="020F0502020204030204"/>
                <a:ea typeface="+mn-ea"/>
                <a:cs typeface="+mn-cs"/>
              </a:rPr>
              <a:t> and then scroll down for </a:t>
            </a:r>
            <a:r>
              <a:rPr kumimoji="0" lang="en-GB" sz="3200" b="1" i="0" u="none" strike="noStrike" kern="1200" cap="none" spc="0" normalizeH="0" baseline="0" noProof="0" dirty="0">
                <a:ln>
                  <a:noFill/>
                </a:ln>
                <a:effectLst/>
                <a:uLnTx/>
                <a:uFillTx/>
                <a:latin typeface="Calibri" panose="020F0502020204030204"/>
                <a:ea typeface="+mn-ea"/>
                <a:cs typeface="+mn-cs"/>
              </a:rPr>
              <a:t>Robert Hull</a:t>
            </a:r>
            <a:r>
              <a:rPr kumimoji="0" lang="en-GB" sz="3200" i="0" u="none" strike="noStrike" kern="1200" cap="none" spc="0" normalizeH="0" baseline="0" noProof="0" dirty="0">
                <a:ln>
                  <a:noFill/>
                </a:ln>
                <a:effectLst/>
                <a:uLnTx/>
                <a:uFillTx/>
                <a:latin typeface="Calibri" panose="020F0502020204030204"/>
                <a:ea typeface="+mn-ea"/>
                <a:cs typeface="+mn-cs"/>
              </a:rPr>
              <a:t>.</a:t>
            </a:r>
            <a:endParaRPr lang="en-US">
              <a:ea typeface="+mn-ea"/>
              <a:cs typeface="+mn-cs"/>
            </a:endParaRPr>
          </a:p>
          <a:p>
            <a:pPr algn="ctr">
              <a:defRPr/>
            </a:pPr>
            <a:r>
              <a:rPr kumimoji="0" lang="en-GB" sz="3200" b="0" i="0" u="none" strike="noStrike" kern="1200" cap="none" spc="0" normalizeH="0" baseline="0" noProof="0" dirty="0">
                <a:ln>
                  <a:noFill/>
                </a:ln>
                <a:effectLst/>
                <a:uLnTx/>
                <a:uFillTx/>
                <a:latin typeface="Calibri" panose="020F0502020204030204"/>
                <a:ea typeface="+mn-ea"/>
                <a:cs typeface="+mn-cs"/>
              </a:rPr>
              <a:t>You will also get an idea of how many people are in the database and how many people are involved!</a:t>
            </a:r>
            <a:r>
              <a:rPr lang="en-GB" sz="3200" dirty="0">
                <a:latin typeface="Calibri" panose="020F0502020204030204"/>
              </a:rPr>
              <a:t> </a:t>
            </a:r>
            <a:r>
              <a:rPr kumimoji="0" lang="en-GB" sz="3200" b="0" i="0" u="none" strike="noStrike" kern="1200" cap="none" spc="0" normalizeH="0" baseline="0" noProof="0" dirty="0">
                <a:ln>
                  <a:noFill/>
                </a:ln>
                <a:effectLst/>
                <a:uLnTx/>
                <a:uFillTx/>
                <a:latin typeface="Calibri" panose="020F0502020204030204"/>
                <a:ea typeface="+mn-ea"/>
                <a:cs typeface="+mn-cs"/>
              </a:rPr>
              <a:t>You will come to this page....</a:t>
            </a:r>
            <a:endParaRPr lang="en-GB" sz="3200" b="0" i="0" u="none" strike="noStrike" kern="1200" cap="none" spc="0" normalizeH="0" baseline="0" noProof="0" dirty="0">
              <a:ln>
                <a:noFill/>
              </a:ln>
              <a:effectLst/>
              <a:uLnTx/>
              <a:uFillTx/>
              <a:latin typeface="Calibri" panose="020F0502020204030204"/>
              <a:cs typeface="Calibri" panose="020F0502020204030204"/>
            </a:endParaRPr>
          </a:p>
        </p:txBody>
      </p:sp>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536004" y="3435928"/>
            <a:ext cx="5779195" cy="254923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77258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6712" y="207931"/>
            <a:ext cx="8713321" cy="2554545"/>
          </a:xfrm>
          <a:prstGeom prst="rect">
            <a:avLst/>
          </a:prstGeom>
        </p:spPr>
        <p:txBody>
          <a:bodyPr wrap="square" lIns="91440" tIns="45720" rIns="91440" bIns="45720" anchor="t">
            <a:spAutoFit/>
          </a:bodyPr>
          <a:lstStyle/>
          <a:p>
            <a:pPr algn="ctr">
              <a:defRPr/>
            </a:pPr>
            <a:r>
              <a:rPr kumimoji="0" lang="en-GB" sz="3200" b="0" i="0" u="none" strike="noStrike" kern="1200" cap="none" spc="0" normalizeH="0" baseline="0" noProof="0" dirty="0">
                <a:ln>
                  <a:noFill/>
                </a:ln>
                <a:effectLst/>
                <a:uLnTx/>
                <a:uFillTx/>
                <a:latin typeface="Calibri" panose="020F0502020204030204"/>
                <a:ea typeface="+mn-ea"/>
                <a:cs typeface="+mn-cs"/>
              </a:rPr>
              <a:t>It tells you briefly about the records for the person.</a:t>
            </a:r>
            <a:r>
              <a:rPr lang="en-GB" sz="3200" dirty="0">
                <a:latin typeface="Calibri" panose="020F0502020204030204"/>
              </a:rPr>
              <a:t> </a:t>
            </a:r>
            <a:r>
              <a:rPr kumimoji="0" lang="en-GB" sz="3200" b="0" i="0" u="none" strike="noStrike" kern="1200" cap="none" spc="0" normalizeH="0" baseline="0" noProof="0" dirty="0">
                <a:ln>
                  <a:noFill/>
                </a:ln>
                <a:effectLst/>
                <a:uLnTx/>
                <a:uFillTx/>
                <a:latin typeface="Calibri" panose="020F0502020204030204"/>
                <a:ea typeface="+mn-ea"/>
                <a:cs typeface="+mn-cs"/>
              </a:rPr>
              <a:t> If you click on </a:t>
            </a:r>
            <a:r>
              <a:rPr kumimoji="0" lang="en-GB" sz="3200" b="1" i="0" u="none" strike="noStrike" kern="1200" cap="none" spc="0" normalizeH="0" baseline="0" noProof="0" dirty="0">
                <a:ln>
                  <a:noFill/>
                </a:ln>
                <a:solidFill>
                  <a:srgbClr val="FF0000"/>
                </a:solidFill>
                <a:effectLst/>
                <a:uLnTx/>
                <a:uFillTx/>
                <a:latin typeface="Calibri" panose="020F0502020204030204"/>
                <a:ea typeface="+mn-ea"/>
                <a:cs typeface="+mn-cs"/>
              </a:rPr>
              <a:t>Source</a:t>
            </a:r>
            <a:r>
              <a:rPr lang="en-GB" sz="3200" dirty="0">
                <a:latin typeface="Calibri" panose="020F0502020204030204"/>
              </a:rPr>
              <a:t>,</a:t>
            </a:r>
            <a:r>
              <a:rPr kumimoji="0" lang="en-GB" sz="3200" b="0" i="0" u="none" strike="noStrike" kern="1200" cap="none" spc="0" normalizeH="0" baseline="0" noProof="0" dirty="0">
                <a:ln>
                  <a:noFill/>
                </a:ln>
                <a:effectLst/>
                <a:uLnTx/>
                <a:uFillTx/>
                <a:latin typeface="Calibri" panose="020F0502020204030204"/>
                <a:ea typeface="+mn-ea"/>
                <a:cs typeface="+mn-cs"/>
              </a:rPr>
              <a:t> it will take you to details of the document where the historians found out about this person.</a:t>
            </a:r>
            <a:r>
              <a:rPr lang="en-GB" sz="3200" dirty="0">
                <a:latin typeface="Calibri" panose="020F0502020204030204"/>
              </a:rPr>
              <a:t> </a:t>
            </a:r>
            <a:r>
              <a:rPr kumimoji="0" lang="en-GB" sz="3200" b="0" i="0" u="none" strike="noStrike" kern="1200" cap="none" spc="0" normalizeH="0" baseline="0" noProof="0" dirty="0">
                <a:ln>
                  <a:noFill/>
                </a:ln>
                <a:effectLst/>
                <a:uLnTx/>
                <a:uFillTx/>
                <a:latin typeface="Calibri" panose="020F0502020204030204"/>
                <a:ea typeface="+mn-ea"/>
                <a:cs typeface="+mn-cs"/>
              </a:rPr>
              <a:t>It may also include an image of the source too – like the one here.</a:t>
            </a:r>
            <a:endParaRPr lang="en-US">
              <a:ea typeface="+mn-ea"/>
              <a:cs typeface="+mn-cs"/>
            </a:endParaRP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43231" y="3323585"/>
            <a:ext cx="3126696" cy="3352800"/>
          </a:xfrm>
          <a:prstGeom prst="rect">
            <a:avLst/>
          </a:prstGeom>
        </p:spPr>
      </p:pic>
      <p:pic>
        <p:nvPicPr>
          <p:cNvPr id="6" name="Picture 5"/>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704732" y="3323585"/>
            <a:ext cx="3562467" cy="3226912"/>
          </a:xfrm>
          <a:prstGeom prst="rect">
            <a:avLst/>
          </a:prstGeom>
          <a:ln>
            <a:noFill/>
          </a:ln>
          <a:effectLst>
            <a:outerShdw blurRad="292100" dist="139700" dir="2700000" algn="tl" rotWithShape="0">
              <a:srgbClr val="333333">
                <a:alpha val="65000"/>
              </a:srgbClr>
            </a:outerShdw>
          </a:effectLst>
        </p:spPr>
      </p:pic>
      <p:sp>
        <p:nvSpPr>
          <p:cNvPr id="3" name="Oval 2"/>
          <p:cNvSpPr/>
          <p:nvPr/>
        </p:nvSpPr>
        <p:spPr>
          <a:xfrm>
            <a:off x="704733" y="4755912"/>
            <a:ext cx="2703486" cy="1122218"/>
          </a:xfrm>
          <a:prstGeom prst="ellipse">
            <a:avLst/>
          </a:prstGeom>
          <a:noFill/>
          <a:ln w="412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8" name="Straight Arrow Connector 7"/>
          <p:cNvCxnSpPr/>
          <p:nvPr/>
        </p:nvCxnSpPr>
        <p:spPr>
          <a:xfrm>
            <a:off x="7110063" y="2682680"/>
            <a:ext cx="43352" cy="837367"/>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630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People of 1381 </a:t>
            </a:r>
            <a:r>
              <a:rPr lang="en-GB" sz="2800" b="1" dirty="0">
                <a:latin typeface="Calibri"/>
                <a:cs typeface="Calibri"/>
              </a:rPr>
              <a:t>database</a:t>
            </a:r>
            <a:endParaRPr lang="en-US"/>
          </a:p>
        </p:txBody>
      </p:sp>
      <p:sp>
        <p:nvSpPr>
          <p:cNvPr id="5" name="Rectangle 4"/>
          <p:cNvSpPr/>
          <p:nvPr/>
        </p:nvSpPr>
        <p:spPr>
          <a:xfrm>
            <a:off x="236714" y="958332"/>
            <a:ext cx="8588631" cy="1569660"/>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effectLst/>
                <a:uLnTx/>
                <a:uFillTx/>
                <a:latin typeface="Calibri" panose="020F0502020204030204"/>
                <a:ea typeface="+mn-ea"/>
                <a:cs typeface="+mn-cs"/>
              </a:rPr>
              <a:t>You can try searching for people or maybe try the places and see </a:t>
            </a:r>
            <a:r>
              <a:rPr lang="en-GB" sz="3200" dirty="0">
                <a:latin typeface="Calibri" panose="020F0502020204030204"/>
              </a:rPr>
              <a:t>whether</a:t>
            </a:r>
            <a:r>
              <a:rPr kumimoji="0" lang="en-GB" sz="3200" b="0" i="0" u="none" strike="noStrike" kern="1200" cap="none" spc="0" normalizeH="0" baseline="0" noProof="0" dirty="0">
                <a:ln>
                  <a:noFill/>
                </a:ln>
                <a:effectLst/>
                <a:uLnTx/>
                <a:uFillTx/>
                <a:latin typeface="Calibri" panose="020F0502020204030204"/>
                <a:ea typeface="+mn-ea"/>
                <a:cs typeface="+mn-cs"/>
              </a:rPr>
              <a:t> anywhere near to you was involved in the </a:t>
            </a:r>
            <a:r>
              <a:rPr lang="en-GB" sz="3200" dirty="0">
                <a:latin typeface="Calibri" panose="020F0502020204030204"/>
              </a:rPr>
              <a:t>Revolt...</a:t>
            </a:r>
            <a:endParaRPr lang="en-US" dirty="0">
              <a:ea typeface="+mn-ea"/>
              <a:cs typeface="+mn-cs"/>
            </a:endParaRPr>
          </a:p>
        </p:txBody>
      </p:sp>
    </p:spTree>
    <p:extLst>
      <p:ext uri="{BB962C8B-B14F-4D97-AF65-F5344CB8AC3E}">
        <p14:creationId xmlns:p14="http://schemas.microsoft.com/office/powerpoint/2010/main" val="96259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Occupations</a:t>
            </a:r>
            <a:endParaRPr lang="en-US"/>
          </a:p>
        </p:txBody>
      </p:sp>
    </p:spTree>
    <p:extLst>
      <p:ext uri="{BB962C8B-B14F-4D97-AF65-F5344CB8AC3E}">
        <p14:creationId xmlns:p14="http://schemas.microsoft.com/office/powerpoint/2010/main" val="3948636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442" y="273529"/>
            <a:ext cx="8713321" cy="1384995"/>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Occupations of people involved</a:t>
            </a: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p:txBody>
      </p:sp>
      <p:sp>
        <p:nvSpPr>
          <p:cNvPr id="5" name="Rectangle 4"/>
          <p:cNvSpPr/>
          <p:nvPr/>
        </p:nvSpPr>
        <p:spPr>
          <a:xfrm>
            <a:off x="236713" y="856357"/>
            <a:ext cx="5129824" cy="5262979"/>
          </a:xfrm>
          <a:prstGeom prst="rect">
            <a:avLst/>
          </a:prstGeom>
        </p:spPr>
        <p:txBody>
          <a:bodyPr wrap="square" lIns="91440" tIns="45720" rIns="91440" bIns="45720" anchor="t">
            <a:spAutoFit/>
          </a:bodyPr>
          <a:lstStyle/>
          <a:p>
            <a:pPr algn="ctr"/>
            <a:r>
              <a:rPr lang="en-GB" sz="2800" dirty="0"/>
              <a:t>You can pick a couple that you don’t know the meaning of and try to find out what they were.</a:t>
            </a:r>
            <a:endParaRPr lang="en-US" dirty="0"/>
          </a:p>
          <a:p>
            <a:pPr algn="ctr"/>
            <a:endParaRPr lang="en-GB" sz="2800" dirty="0">
              <a:cs typeface="Calibri" panose="020F0502020204030204"/>
            </a:endParaRPr>
          </a:p>
          <a:p>
            <a:pPr algn="ctr"/>
            <a:r>
              <a:rPr lang="en-GB" sz="2800" dirty="0"/>
              <a:t>What can you infer about the </a:t>
            </a:r>
            <a:r>
              <a:rPr lang="en-GB" sz="2800" i="1" dirty="0"/>
              <a:t>number</a:t>
            </a:r>
            <a:r>
              <a:rPr lang="en-GB" sz="2800" dirty="0"/>
              <a:t> of different jobs?</a:t>
            </a:r>
            <a:endParaRPr lang="en-GB" sz="2800" dirty="0">
              <a:cs typeface="Calibri" panose="020F0502020204030204"/>
            </a:endParaRPr>
          </a:p>
          <a:p>
            <a:pPr algn="ctr"/>
            <a:endParaRPr lang="en-GB" sz="2800" dirty="0">
              <a:cs typeface="Calibri" panose="020F0502020204030204"/>
            </a:endParaRPr>
          </a:p>
          <a:p>
            <a:pPr algn="ctr"/>
            <a:r>
              <a:rPr lang="en-GB" sz="2800" dirty="0"/>
              <a:t>What can you infer about the </a:t>
            </a:r>
            <a:r>
              <a:rPr lang="en-GB" sz="2800" i="1" dirty="0"/>
              <a:t>type</a:t>
            </a:r>
            <a:r>
              <a:rPr lang="en-GB" sz="2800" dirty="0"/>
              <a:t> of people involved?</a:t>
            </a:r>
            <a:endParaRPr lang="en-GB" sz="2800" dirty="0">
              <a:cs typeface="Calibri" panose="020F0502020204030204"/>
            </a:endParaRPr>
          </a:p>
          <a:p>
            <a:pPr algn="ctr"/>
            <a:endParaRPr lang="en-GB" sz="2800" dirty="0">
              <a:cs typeface="Calibri" panose="020F0502020204030204"/>
            </a:endParaRPr>
          </a:p>
          <a:p>
            <a:pPr algn="ctr"/>
            <a:r>
              <a:rPr lang="en-GB" sz="2800" dirty="0"/>
              <a:t>Does this challenge the traditional interpretation in any way?</a:t>
            </a:r>
            <a:endParaRPr lang="en-GB" sz="2800" dirty="0">
              <a:cs typeface="Calibri" panose="020F0502020204030204"/>
            </a:endParaRPr>
          </a:p>
        </p:txBody>
      </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914372" y="5701724"/>
            <a:ext cx="944962" cy="835224"/>
          </a:xfrm>
          <a:prstGeom prst="rect">
            <a:avLst/>
          </a:prstGeom>
        </p:spPr>
      </p:pic>
      <p:pic>
        <p:nvPicPr>
          <p:cNvPr id="7" name="Picture 6">
            <a:extLst>
              <a:ext uri="{FF2B5EF4-FFF2-40B4-BE49-F238E27FC236}">
                <a16:creationId xmlns:a16="http://schemas.microsoft.com/office/drawing/2014/main" id="{B45C9ED3-7C15-71D2-6ADF-ADE567E9717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833501">
            <a:off x="5096711" y="1361784"/>
            <a:ext cx="3617108" cy="262934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61353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Key figures</a:t>
            </a:r>
            <a:endParaRPr lang="en-GB" dirty="0">
              <a:ea typeface="Calibri Light" panose="020F0302020204030204"/>
              <a:cs typeface="Calibri Light" panose="020F0302020204030204"/>
            </a:endParaRPr>
          </a:p>
        </p:txBody>
      </p:sp>
    </p:spTree>
    <p:extLst>
      <p:ext uri="{BB962C8B-B14F-4D97-AF65-F5344CB8AC3E}">
        <p14:creationId xmlns:p14="http://schemas.microsoft.com/office/powerpoint/2010/main" val="410734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084224" y="4681881"/>
            <a:ext cx="1311591"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lang="en-GB" sz="1000" dirty="0">
                <a:latin typeface="Arial Rounded MT Bold"/>
              </a:rPr>
              <a:t> </a:t>
            </a:r>
            <a:r>
              <a:rPr kumimoji="0" lang="en-GB" sz="1400" b="1" i="0" u="none" strike="noStrike" kern="1200" cap="none" spc="0" normalizeH="0" baseline="0" noProof="0" dirty="0">
                <a:ln>
                  <a:noFill/>
                </a:ln>
                <a:effectLst/>
                <a:uLnTx/>
                <a:uFillTx/>
                <a:latin typeface="Calibri"/>
                <a:cs typeface="Calibri"/>
              </a:rPr>
              <a:t>A law called the </a:t>
            </a:r>
            <a:r>
              <a:rPr kumimoji="0" lang="en-GB" sz="1400" b="1" i="0" u="none" strike="noStrike" kern="1200" cap="none" spc="0" normalizeH="0" baseline="0" noProof="0" dirty="0">
                <a:ln>
                  <a:noFill/>
                </a:ln>
                <a:solidFill>
                  <a:srgbClr val="00B050"/>
                </a:solidFill>
                <a:effectLst/>
                <a:uLnTx/>
                <a:uFillTx/>
                <a:latin typeface="Calibri"/>
                <a:cs typeface="Calibri"/>
              </a:rPr>
              <a:t>Statute</a:t>
            </a:r>
            <a:r>
              <a:rPr kumimoji="0" lang="en-GB" sz="1400" b="1" i="0" u="none" strike="noStrike" kern="1200" cap="none" spc="0" normalizeH="0" baseline="0" noProof="0" dirty="0">
                <a:ln>
                  <a:noFill/>
                </a:ln>
                <a:effectLst/>
                <a:uLnTx/>
                <a:uFillTx/>
                <a:latin typeface="Calibri"/>
                <a:cs typeface="Calibri"/>
              </a:rPr>
              <a:t> of </a:t>
            </a:r>
            <a:r>
              <a:rPr kumimoji="0" lang="en-GB" sz="1400" b="1" i="0" u="none" strike="noStrike" kern="1200" cap="none" spc="0" normalizeH="0" baseline="0" noProof="0" dirty="0">
                <a:ln>
                  <a:noFill/>
                </a:ln>
                <a:solidFill>
                  <a:srgbClr val="00B050"/>
                </a:solidFill>
                <a:effectLst/>
                <a:uLnTx/>
                <a:uFillTx/>
                <a:latin typeface="Calibri"/>
                <a:cs typeface="Calibri"/>
              </a:rPr>
              <a:t>Labourers</a:t>
            </a:r>
            <a:r>
              <a:rPr kumimoji="0" lang="en-GB" sz="1400" b="1" i="0" u="none" strike="noStrike" kern="1200" cap="none" spc="0" normalizeH="0" baseline="0" noProof="0" dirty="0">
                <a:ln>
                  <a:noFill/>
                </a:ln>
                <a:effectLst/>
                <a:uLnTx/>
                <a:uFillTx/>
                <a:latin typeface="Calibri"/>
                <a:cs typeface="Calibri"/>
              </a:rPr>
              <a:t> kept wages for peasants low.</a:t>
            </a:r>
            <a:endParaRPr lang="en-GB" sz="1400" b="1" i="0" u="none" strike="noStrike" kern="1200" cap="none" spc="0" normalizeH="0" baseline="0" noProof="0" dirty="0">
              <a:ln>
                <a:noFill/>
              </a:ln>
              <a:effectLst/>
              <a:uLnTx/>
              <a:uFillTx/>
              <a:latin typeface="Calibri"/>
              <a:cs typeface="Calibri"/>
            </a:endParaRPr>
          </a:p>
        </p:txBody>
      </p:sp>
      <p:sp>
        <p:nvSpPr>
          <p:cNvPr id="4" name="Rounded Rectangle 3"/>
          <p:cNvSpPr/>
          <p:nvPr/>
        </p:nvSpPr>
        <p:spPr>
          <a:xfrm>
            <a:off x="7639588" y="185843"/>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lang="en-GB" sz="1100" b="1" dirty="0">
                <a:cs typeface="Calibri"/>
              </a:rPr>
              <a:t>A poll tax was introduced to help fund the war with France, led by John of Gaunt. Rich and poor had to pay the same amount.</a:t>
            </a:r>
            <a:endParaRPr lang="en-US" dirty="0"/>
          </a:p>
          <a:p>
            <a:pPr algn="ctr">
              <a:defRPr/>
            </a:pPr>
            <a:endParaRPr lang="en-GB" sz="1100" b="1" dirty="0">
              <a:cs typeface="Calibri"/>
            </a:endParaRPr>
          </a:p>
        </p:txBody>
      </p:sp>
      <p:sp>
        <p:nvSpPr>
          <p:cNvPr id="5" name="Rounded Rectangle 4"/>
          <p:cNvSpPr/>
          <p:nvPr/>
        </p:nvSpPr>
        <p:spPr>
          <a:xfrm>
            <a:off x="5931179" y="4681880"/>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lang="en-GB" sz="1200" b="1" dirty="0">
                <a:latin typeface="Calibri"/>
                <a:cs typeface="Calibri"/>
              </a:rPr>
              <a:t>People from Kent and Essex decided not to pay. They started to attack rich and powerful people. </a:t>
            </a:r>
            <a:endParaRPr lang="en-US" dirty="0"/>
          </a:p>
          <a:p>
            <a:pPr algn="ctr">
              <a:defRPr/>
            </a:pPr>
            <a:endParaRPr lang="en-GB" sz="1200" b="1" i="0" u="none" strike="noStrike" kern="1200" cap="none" spc="0" normalizeH="0" baseline="0" noProof="0" dirty="0">
              <a:ln>
                <a:noFill/>
              </a:ln>
              <a:effectLst/>
              <a:uLnTx/>
              <a:uFillTx/>
              <a:latin typeface="Calibri"/>
              <a:cs typeface="Calibri"/>
            </a:endParaRPr>
          </a:p>
        </p:txBody>
      </p:sp>
      <p:sp>
        <p:nvSpPr>
          <p:cNvPr id="6" name="Rounded Rectangle 5"/>
          <p:cNvSpPr/>
          <p:nvPr/>
        </p:nvSpPr>
        <p:spPr>
          <a:xfrm>
            <a:off x="7639586" y="4681879"/>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effectLst/>
                <a:uLnTx/>
                <a:uFillTx/>
                <a:latin typeface="Calibri"/>
                <a:cs typeface="Calibri"/>
              </a:rPr>
              <a:t>Leaders included Wat Tyler and John Ball.</a:t>
            </a:r>
            <a:endParaRPr lang="en-US" sz="1400">
              <a:cs typeface="Calibri" panose="020F0502020204030204"/>
            </a:endParaRPr>
          </a:p>
        </p:txBody>
      </p:sp>
      <p:sp>
        <p:nvSpPr>
          <p:cNvPr id="8" name="Rounded Rectangle 7"/>
          <p:cNvSpPr/>
          <p:nvPr/>
        </p:nvSpPr>
        <p:spPr>
          <a:xfrm>
            <a:off x="2230099" y="4691437"/>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effectLst/>
                <a:uLnTx/>
                <a:uFillTx/>
                <a:latin typeface="Calibri"/>
                <a:cs typeface="Calibri"/>
              </a:rPr>
              <a:t>They went to London and attracted more people to join them on the way.</a:t>
            </a:r>
            <a:endParaRPr lang="en-GB" sz="1400" b="1" i="0" u="none" strike="noStrike" kern="1200" cap="none" spc="0" normalizeH="0" baseline="0" noProof="0" dirty="0">
              <a:ln>
                <a:noFill/>
              </a:ln>
              <a:effectLst/>
              <a:uLnTx/>
              <a:uFillTx/>
              <a:latin typeface="Calibri"/>
              <a:cs typeface="Calibri"/>
            </a:endParaRPr>
          </a:p>
        </p:txBody>
      </p:sp>
      <p:sp>
        <p:nvSpPr>
          <p:cNvPr id="9" name="Rounded Rectangle 8"/>
          <p:cNvSpPr/>
          <p:nvPr/>
        </p:nvSpPr>
        <p:spPr>
          <a:xfrm>
            <a:off x="7639587" y="2433861"/>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100" b="1" i="0" u="none" strike="noStrike" kern="1200" cap="none" spc="0" normalizeH="0" baseline="0" noProof="0" dirty="0">
                <a:ln>
                  <a:noFill/>
                </a:ln>
                <a:effectLst/>
                <a:uLnTx/>
                <a:uFillTx/>
                <a:latin typeface="Calibri"/>
                <a:cs typeface="Calibri"/>
              </a:rPr>
              <a:t>They attacked the property of rich people.</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In London</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they even burnt down John of Gaunt’s Savoy Palace.</a:t>
            </a:r>
            <a:endParaRPr lang="en-US" sz="2400">
              <a:cs typeface="Calibri"/>
            </a:endParaRPr>
          </a:p>
        </p:txBody>
      </p:sp>
      <p:sp>
        <p:nvSpPr>
          <p:cNvPr id="11" name="Rounded Rectangle 10"/>
          <p:cNvSpPr/>
          <p:nvPr/>
        </p:nvSpPr>
        <p:spPr>
          <a:xfrm>
            <a:off x="5907766" y="214507"/>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effectLst/>
                <a:uLnTx/>
                <a:uFillTx/>
                <a:latin typeface="Calibri"/>
                <a:cs typeface="Calibri"/>
              </a:rPr>
              <a:t>They managed to break </a:t>
            </a:r>
            <a:r>
              <a:rPr lang="en-GB" sz="1200" b="1" dirty="0">
                <a:latin typeface="Calibri"/>
                <a:cs typeface="Calibri"/>
              </a:rPr>
              <a:t>into</a:t>
            </a:r>
            <a:r>
              <a:rPr kumimoji="0" lang="en-GB" sz="1200" b="1" i="0" u="none" strike="noStrike" kern="1200" cap="none" spc="0" normalizeH="0" baseline="0" noProof="0" dirty="0">
                <a:ln>
                  <a:noFill/>
                </a:ln>
                <a:effectLst/>
                <a:uLnTx/>
                <a:uFillTx/>
                <a:latin typeface="Calibri"/>
                <a:cs typeface="Calibri"/>
              </a:rPr>
              <a:t> the Tower of London and killed the Archbishop of Canterbury.</a:t>
            </a:r>
            <a:endParaRPr lang="en-US" b="1">
              <a:cs typeface="Calibri"/>
            </a:endParaRPr>
          </a:p>
        </p:txBody>
      </p:sp>
      <p:sp>
        <p:nvSpPr>
          <p:cNvPr id="12" name="Rounded Rectangle 11"/>
          <p:cNvSpPr/>
          <p:nvPr/>
        </p:nvSpPr>
        <p:spPr>
          <a:xfrm>
            <a:off x="4084224"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200" b="1" i="0" u="none" strike="noStrike" kern="1200" cap="none" spc="0" normalizeH="0" baseline="0" noProof="0" dirty="0">
                <a:ln>
                  <a:noFill/>
                </a:ln>
                <a:effectLst/>
                <a:uLnTx/>
                <a:uFillTx/>
                <a:latin typeface="Calibri"/>
                <a:cs typeface="Calibri"/>
              </a:rPr>
              <a:t>King Richard II (who was only 14) agreed to meet the</a:t>
            </a:r>
            <a:r>
              <a:rPr lang="en-GB" sz="1200" b="1" dirty="0">
                <a:latin typeface="Calibri"/>
                <a:cs typeface="Calibri"/>
              </a:rPr>
              <a:t> </a:t>
            </a:r>
            <a:r>
              <a:rPr kumimoji="0" lang="en-GB" sz="1200" b="1" i="0" u="none" strike="noStrike" kern="1200" cap="none" spc="0" normalizeH="0" baseline="0" noProof="0" dirty="0">
                <a:ln>
                  <a:noFill/>
                </a:ln>
                <a:effectLst/>
                <a:uLnTx/>
                <a:uFillTx/>
                <a:latin typeface="Calibri"/>
                <a:cs typeface="Calibri"/>
              </a:rPr>
              <a:t>rebels and listen to their demands.</a:t>
            </a:r>
            <a:endParaRPr lang="en-US" sz="1200">
              <a:cs typeface="Calibri"/>
            </a:endParaRPr>
          </a:p>
        </p:txBody>
      </p:sp>
      <p:sp>
        <p:nvSpPr>
          <p:cNvPr id="13" name="Rounded Rectangle 12"/>
          <p:cNvSpPr/>
          <p:nvPr/>
        </p:nvSpPr>
        <p:spPr>
          <a:xfrm>
            <a:off x="5907767"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lang="en-GB" sz="1200" b="1" dirty="0">
                <a:cs typeface="Calibri"/>
              </a:rPr>
              <a:t>They met at Smithfield. During this meeting, the Mayor of London killed Wat Tyler.</a:t>
            </a:r>
            <a:endParaRPr lang="en-US" dirty="0"/>
          </a:p>
          <a:p>
            <a:pPr algn="ctr">
              <a:defRPr/>
            </a:pPr>
            <a:endParaRPr lang="en-GB" sz="1200" b="1" dirty="0">
              <a:cs typeface="Calibri"/>
            </a:endParaRPr>
          </a:p>
        </p:txBody>
      </p:sp>
      <p:sp>
        <p:nvSpPr>
          <p:cNvPr id="14" name="Rounded Rectangle 13"/>
          <p:cNvSpPr/>
          <p:nvPr/>
        </p:nvSpPr>
        <p:spPr>
          <a:xfrm>
            <a:off x="375974" y="4691437"/>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050" b="1" i="0" u="none" strike="noStrike" kern="1200" cap="none" spc="0" normalizeH="0" baseline="0" noProof="0" dirty="0">
                <a:ln>
                  <a:noFill/>
                </a:ln>
                <a:effectLst/>
                <a:uLnTx/>
                <a:uFillTx/>
                <a:latin typeface="Calibri"/>
                <a:cs typeface="Calibri"/>
              </a:rPr>
              <a:t>The </a:t>
            </a:r>
            <a:r>
              <a:rPr lang="en-GB" sz="1050" b="1" dirty="0">
                <a:latin typeface="Calibri"/>
                <a:cs typeface="Calibri"/>
              </a:rPr>
              <a:t>King</a:t>
            </a:r>
            <a:r>
              <a:rPr kumimoji="0" lang="en-GB" sz="1050" b="1" i="0" u="none" strike="noStrike" kern="1200" cap="none" spc="0" normalizeH="0" baseline="0" noProof="0" dirty="0">
                <a:ln>
                  <a:noFill/>
                </a:ln>
                <a:effectLst/>
                <a:uLnTx/>
                <a:uFillTx/>
                <a:latin typeface="Calibri"/>
                <a:cs typeface="Calibri"/>
              </a:rPr>
              <a:t> spoke directly to the people and asked them to stay calm.</a:t>
            </a:r>
            <a:r>
              <a:rPr lang="en-GB" sz="1050" b="1" dirty="0">
                <a:latin typeface="Calibri"/>
                <a:cs typeface="Calibri"/>
              </a:rPr>
              <a:t> </a:t>
            </a:r>
            <a:r>
              <a:rPr kumimoji="0" lang="en-GB" sz="1050" b="1" i="0" u="none" strike="noStrike" kern="1200" cap="none" spc="0" normalizeH="0" baseline="0" noProof="0" dirty="0">
                <a:ln>
                  <a:noFill/>
                </a:ln>
                <a:effectLst/>
                <a:uLnTx/>
                <a:uFillTx/>
                <a:latin typeface="Calibri"/>
                <a:cs typeface="Calibri"/>
              </a:rPr>
              <a:t>He said that if they went home</a:t>
            </a:r>
            <a:r>
              <a:rPr lang="en-GB" sz="1050" b="1" dirty="0">
                <a:latin typeface="Calibri"/>
                <a:cs typeface="Calibri"/>
              </a:rPr>
              <a:t>, </a:t>
            </a:r>
            <a:r>
              <a:rPr kumimoji="0" lang="en-GB" sz="1050" b="1" i="0" u="none" strike="noStrike" kern="1200" cap="none" spc="0" normalizeH="0" baseline="0" noProof="0" dirty="0">
                <a:ln>
                  <a:noFill/>
                </a:ln>
                <a:effectLst/>
                <a:uLnTx/>
                <a:uFillTx/>
                <a:latin typeface="Calibri"/>
                <a:cs typeface="Calibri"/>
              </a:rPr>
              <a:t>he would give them their freedom.</a:t>
            </a:r>
            <a:endParaRPr lang="en-GB" sz="1050" b="1" i="0" u="none" strike="noStrike" kern="1200" cap="none" spc="0" normalizeH="0" baseline="0" noProof="0" dirty="0">
              <a:ln>
                <a:noFill/>
              </a:ln>
              <a:effectLst/>
              <a:uLnTx/>
              <a:uFillTx/>
              <a:latin typeface="Calibri"/>
              <a:cs typeface="Calibri"/>
            </a:endParaRPr>
          </a:p>
        </p:txBody>
      </p:sp>
      <p:sp>
        <p:nvSpPr>
          <p:cNvPr id="15" name="Rounded Rectangle 14"/>
          <p:cNvSpPr/>
          <p:nvPr/>
        </p:nvSpPr>
        <p:spPr>
          <a:xfrm>
            <a:off x="429494" y="2438639"/>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100" b="1" i="0" u="none" strike="noStrike" kern="1200" cap="none" spc="0" normalizeH="0" baseline="0" noProof="0" dirty="0">
                <a:ln>
                  <a:noFill/>
                </a:ln>
                <a:effectLst/>
                <a:uLnTx/>
                <a:uFillTx/>
                <a:latin typeface="Calibri"/>
                <a:cs typeface="Calibri"/>
              </a:rPr>
              <a:t>Although the King did grant them </a:t>
            </a:r>
            <a:r>
              <a:rPr kumimoji="0" lang="en-GB" sz="1100" b="1" i="0" u="none" strike="noStrike" kern="1200" cap="none" spc="0" normalizeH="0" baseline="0" noProof="0" dirty="0">
                <a:ln>
                  <a:noFill/>
                </a:ln>
                <a:solidFill>
                  <a:srgbClr val="00B050"/>
                </a:solidFill>
                <a:effectLst/>
                <a:uLnTx/>
                <a:uFillTx/>
                <a:latin typeface="Calibri"/>
                <a:cs typeface="Calibri"/>
              </a:rPr>
              <a:t>manumission</a:t>
            </a:r>
            <a:r>
              <a:rPr kumimoji="0" lang="en-GB" sz="1100" b="1" i="0" u="none" strike="noStrike" kern="1200" cap="none" spc="0" normalizeH="0" baseline="0" noProof="0" dirty="0">
                <a:ln>
                  <a:noFill/>
                </a:ln>
                <a:effectLst/>
                <a:uLnTx/>
                <a:uFillTx/>
                <a:latin typeface="Calibri"/>
                <a:cs typeface="Calibri"/>
              </a:rPr>
              <a:t>, he didn’t keep his promise. Leaders were found and executed.</a:t>
            </a:r>
            <a:r>
              <a:rPr lang="en-GB" sz="1100" b="1" dirty="0">
                <a:latin typeface="Calibri"/>
                <a:cs typeface="Calibri"/>
              </a:rPr>
              <a:t>  </a:t>
            </a:r>
            <a:endParaRPr lang="en-US" b="1">
              <a:cs typeface="Calibri"/>
            </a:endParaRPr>
          </a:p>
        </p:txBody>
      </p:sp>
      <p:sp>
        <p:nvSpPr>
          <p:cNvPr id="16" name="Rounded Rectangle 15"/>
          <p:cNvSpPr/>
          <p:nvPr/>
        </p:nvSpPr>
        <p:spPr>
          <a:xfrm>
            <a:off x="2326850" y="2438640"/>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400" b="1" i="0" u="none" strike="noStrike" kern="1200" cap="none" spc="0" normalizeH="0" baseline="0" noProof="0" dirty="0">
                <a:ln>
                  <a:noFill/>
                </a:ln>
                <a:effectLst/>
                <a:uLnTx/>
                <a:uFillTx/>
                <a:latin typeface="Calibri"/>
                <a:cs typeface="Calibri"/>
              </a:rPr>
              <a:t>Some people</a:t>
            </a:r>
            <a:r>
              <a:rPr lang="en-GB" sz="1400" b="1" dirty="0">
                <a:latin typeface="Calibri"/>
                <a:cs typeface="Calibri"/>
              </a:rPr>
              <a:t> </a:t>
            </a:r>
            <a:r>
              <a:rPr kumimoji="0" lang="en-GB" sz="1400" b="1" i="0" u="none" strike="noStrike" kern="1200" cap="none" spc="0" normalizeH="0" baseline="0" noProof="0" dirty="0">
                <a:ln>
                  <a:noFill/>
                </a:ln>
                <a:effectLst/>
                <a:uLnTx/>
                <a:uFillTx/>
                <a:latin typeface="Calibri"/>
                <a:cs typeface="Calibri"/>
              </a:rPr>
              <a:t> who were involved were later granted pardons.</a:t>
            </a:r>
            <a:endParaRPr lang="en-US" sz="1400">
              <a:cs typeface="Calibri"/>
            </a:endParaRPr>
          </a:p>
        </p:txBody>
      </p:sp>
    </p:spTree>
    <p:extLst>
      <p:ext uri="{BB962C8B-B14F-4D97-AF65-F5344CB8AC3E}">
        <p14:creationId xmlns:p14="http://schemas.microsoft.com/office/powerpoint/2010/main" val="640261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649" y="147497"/>
            <a:ext cx="5050806" cy="1384995"/>
          </a:xfrm>
          <a:prstGeom prst="rect">
            <a:avLst/>
          </a:prstGeom>
          <a:noFill/>
        </p:spPr>
        <p:txBody>
          <a:bodyPr wrap="square" lIns="91440" tIns="45720" rIns="91440" bIns="45720" rtlCol="0" anchor="t">
            <a:spAutoFit/>
          </a:bodyPr>
          <a:lstStyle/>
          <a:p>
            <a:pPr algn="ctr">
              <a:defRPr/>
            </a:pPr>
            <a:r>
              <a:rPr kumimoji="0" lang="en-GB" sz="2800" b="1" i="0" u="none" strike="noStrike" kern="1200" cap="none" spc="0" normalizeH="0" baseline="0" noProof="0" dirty="0">
                <a:ln>
                  <a:noFill/>
                </a:ln>
                <a:effectLst/>
                <a:uLnTx/>
                <a:uFillTx/>
                <a:latin typeface="Calibri"/>
                <a:ea typeface="Calibri"/>
                <a:cs typeface="Calibri"/>
              </a:rPr>
              <a:t>Key </a:t>
            </a:r>
            <a:r>
              <a:rPr lang="en-GB" sz="2800" b="1" dirty="0">
                <a:latin typeface="Calibri"/>
                <a:ea typeface="Calibri"/>
                <a:cs typeface="Calibri"/>
              </a:rPr>
              <a:t>figures involved </a:t>
            </a: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p:txBody>
      </p:sp>
      <p:sp>
        <p:nvSpPr>
          <p:cNvPr id="5" name="Rectangle 4"/>
          <p:cNvSpPr/>
          <p:nvPr/>
        </p:nvSpPr>
        <p:spPr>
          <a:xfrm>
            <a:off x="236714" y="1124587"/>
            <a:ext cx="3882617" cy="4524315"/>
          </a:xfrm>
          <a:prstGeom prst="rect">
            <a:avLst/>
          </a:prstGeom>
        </p:spPr>
        <p:txBody>
          <a:bodyPr wrap="square" lIns="91440" tIns="45720" rIns="91440" bIns="45720" anchor="t">
            <a:spAutoFit/>
          </a:bodyPr>
          <a:lstStyle/>
          <a:p>
            <a:pPr algn="ctr"/>
            <a:r>
              <a:rPr lang="en-GB" sz="3200" dirty="0"/>
              <a:t>Which people are rebels?</a:t>
            </a:r>
            <a:endParaRPr lang="en-US"/>
          </a:p>
          <a:p>
            <a:pPr algn="ctr"/>
            <a:endParaRPr lang="en-GB" sz="3200" dirty="0">
              <a:ea typeface="Calibri" panose="020F0502020204030204"/>
              <a:cs typeface="Calibri" panose="020F0502020204030204"/>
            </a:endParaRPr>
          </a:p>
          <a:p>
            <a:pPr algn="ctr"/>
            <a:r>
              <a:rPr lang="en-GB" sz="3200" dirty="0"/>
              <a:t>Can you add any more information to your sheet?</a:t>
            </a:r>
            <a:endParaRPr lang="en-GB" sz="3200" dirty="0">
              <a:ea typeface="Calibri" panose="020F0502020204030204"/>
              <a:cs typeface="Calibri" panose="020F0502020204030204"/>
            </a:endParaRPr>
          </a:p>
          <a:p>
            <a:pPr algn="ctr"/>
            <a:endParaRPr lang="en-GB" sz="3200" dirty="0">
              <a:ea typeface="Calibri" panose="020F0502020204030204"/>
              <a:cs typeface="Calibri" panose="020F0502020204030204"/>
            </a:endParaRPr>
          </a:p>
          <a:p>
            <a:pPr algn="ctr"/>
            <a:r>
              <a:rPr lang="en-GB" sz="3200" dirty="0"/>
              <a:t>Why might the age of the King be a factor?</a:t>
            </a:r>
            <a:endParaRPr lang="en-GB" sz="3200" dirty="0">
              <a:ea typeface="Calibri" panose="020F0502020204030204"/>
              <a:cs typeface="Calibri" panose="020F0502020204030204"/>
            </a:endParaRPr>
          </a:p>
        </p:txBody>
      </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119331" y="4701560"/>
            <a:ext cx="865707" cy="816935"/>
          </a:xfrm>
          <a:prstGeom prst="rect">
            <a:avLst/>
          </a:prstGeom>
        </p:spPr>
      </p:pic>
      <p:pic>
        <p:nvPicPr>
          <p:cNvPr id="7" name="Picture 6">
            <a:extLst>
              <a:ext uri="{FF2B5EF4-FFF2-40B4-BE49-F238E27FC236}">
                <a16:creationId xmlns:a16="http://schemas.microsoft.com/office/drawing/2014/main" id="{99F4744A-D84C-C53A-8797-FFA5218355D2}"/>
              </a:ext>
            </a:extLst>
          </p:cNvPr>
          <p:cNvPicPr>
            <a:picLocks noChangeAspect="1"/>
          </p:cNvPicPr>
          <p:nvPr/>
        </p:nvPicPr>
        <p:blipFill>
          <a:blip r:embed="rId4"/>
          <a:stretch>
            <a:fillRect/>
          </a:stretch>
        </p:blipFill>
        <p:spPr>
          <a:xfrm rot="1100467">
            <a:off x="4837005" y="617284"/>
            <a:ext cx="3537132" cy="403880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79690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263235" y="249616"/>
            <a:ext cx="8478981" cy="5860066"/>
          </a:xfrm>
          <a:prstGeom prst="rect">
            <a:avLst/>
          </a:prstGeom>
        </p:spPr>
        <p:txBody>
          <a:bodyPr wrap="square" lIns="91440" tIns="45720" rIns="91440" bIns="45720" anchor="t">
            <a:spAutoFit/>
          </a:bodyPr>
          <a:lstStyle/>
          <a:p>
            <a:pPr algn="ctr">
              <a:lnSpc>
                <a:spcPct val="107000"/>
              </a:lnSpc>
              <a:spcAft>
                <a:spcPts val="800"/>
              </a:spcAft>
            </a:pPr>
            <a:r>
              <a:rPr lang="en-GB" b="1" dirty="0">
                <a:latin typeface="Calibri"/>
                <a:ea typeface="Calibri" panose="020F0502020204030204" pitchFamily="34" charset="0"/>
                <a:cs typeface="Times New Roman"/>
              </a:rPr>
              <a:t>Wat Tyler</a:t>
            </a:r>
            <a:endParaRPr lang="en-GB" sz="1100" b="1" dirty="0">
              <a:latin typeface="Calibri" panose="020F0502020204030204" pitchFamily="34" charset="0"/>
              <a:ea typeface="Calibri" panose="020F0502020204030204" pitchFamily="34" charset="0"/>
              <a:cs typeface="Times New Roman"/>
            </a:endParaRPr>
          </a:p>
          <a:p>
            <a:pPr algn="ctr">
              <a:lnSpc>
                <a:spcPct val="107000"/>
              </a:lnSpc>
              <a:spcAft>
                <a:spcPts val="800"/>
              </a:spcAft>
            </a:pPr>
            <a:r>
              <a:rPr lang="en-GB" dirty="0">
                <a:latin typeface="Calibri"/>
                <a:ea typeface="Calibri" panose="020F0502020204030204" pitchFamily="34" charset="0"/>
                <a:cs typeface="Calibri"/>
              </a:rPr>
              <a:t>Put the demands of the people to the King in the meeting at Smithfield. Often referred to as the leader of the Revolt.</a:t>
            </a:r>
            <a:endParaRPr lang="en-GB" sz="1100" dirty="0">
              <a:latin typeface="Calibri"/>
              <a:ea typeface="Calibri" panose="020F0502020204030204" pitchFamily="34" charset="0"/>
              <a:cs typeface="Calibri"/>
            </a:endParaRPr>
          </a:p>
          <a:p>
            <a:pPr algn="ctr">
              <a:lnSpc>
                <a:spcPct val="107000"/>
              </a:lnSpc>
              <a:spcAft>
                <a:spcPts val="800"/>
              </a:spcAft>
            </a:pPr>
            <a:r>
              <a:rPr lang="en-GB" sz="1100" dirty="0">
                <a:latin typeface="Calibri"/>
                <a:ea typeface="Calibri" panose="020F0502020204030204" pitchFamily="34" charset="0"/>
                <a:cs typeface="Calibri"/>
              </a:rPr>
              <a:t> </a:t>
            </a:r>
            <a:r>
              <a:rPr lang="en-GB" b="1" dirty="0">
                <a:latin typeface="Calibri"/>
                <a:ea typeface="Calibri" panose="020F0502020204030204" pitchFamily="34" charset="0"/>
                <a:cs typeface="Times New Roman"/>
              </a:rPr>
              <a:t>John Ball</a:t>
            </a:r>
            <a:endParaRPr lang="en-GB" sz="1100" b="1" dirty="0">
              <a:latin typeface="Calibri" panose="020F0502020204030204" pitchFamily="34" charset="0"/>
              <a:ea typeface="Calibri" panose="020F0502020204030204" pitchFamily="34" charset="0"/>
              <a:cs typeface="Times New Roman"/>
            </a:endParaRPr>
          </a:p>
          <a:p>
            <a:pPr algn="ctr">
              <a:lnSpc>
                <a:spcPct val="107000"/>
              </a:lnSpc>
              <a:spcAft>
                <a:spcPts val="800"/>
              </a:spcAft>
            </a:pPr>
            <a:r>
              <a:rPr lang="en-GB" dirty="0">
                <a:latin typeface="Calibri"/>
                <a:ea typeface="Calibri" panose="020F0502020204030204" pitchFamily="34" charset="0"/>
                <a:cs typeface="Calibri"/>
              </a:rPr>
              <a:t>Trained as a priest. Unhappy with the way in which peasants were treated. Made speeches to the protestors.</a:t>
            </a:r>
            <a:endParaRPr lang="en-GB" sz="1100" dirty="0">
              <a:latin typeface="Calibri"/>
              <a:ea typeface="Calibri" panose="020F0502020204030204" pitchFamily="34" charset="0"/>
              <a:cs typeface="Calibri"/>
            </a:endParaRPr>
          </a:p>
          <a:p>
            <a:pPr algn="ctr">
              <a:lnSpc>
                <a:spcPct val="107000"/>
              </a:lnSpc>
              <a:spcAft>
                <a:spcPts val="800"/>
              </a:spcAft>
            </a:pPr>
            <a:r>
              <a:rPr lang="en-GB" b="1" dirty="0">
                <a:latin typeface="Calibri"/>
                <a:ea typeface="Calibri" panose="020F0502020204030204" pitchFamily="34" charset="0"/>
                <a:cs typeface="Calibri"/>
              </a:rPr>
              <a:t> </a:t>
            </a:r>
            <a:r>
              <a:rPr lang="en-GB" b="1" dirty="0">
                <a:latin typeface="Calibri"/>
                <a:ea typeface="Calibri" panose="020F0502020204030204" pitchFamily="34" charset="0"/>
                <a:cs typeface="Times New Roman"/>
              </a:rPr>
              <a:t>King Richard II, 1367–1399</a:t>
            </a:r>
            <a:endParaRPr lang="en-GB" sz="11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Calibri"/>
                <a:ea typeface="Calibri" panose="020F0502020204030204" pitchFamily="34" charset="0"/>
                <a:cs typeface="Calibri"/>
              </a:rPr>
              <a:t>Became king in 1377. Aged 14 at time of the event we are studying. Advised by a council of noblemen, including his uncle, John of Gaunt.</a:t>
            </a:r>
            <a:endParaRPr lang="en-GB" sz="1100" dirty="0">
              <a:latin typeface="Calibri"/>
              <a:ea typeface="Calibri" panose="020F0502020204030204" pitchFamily="34" charset="0"/>
              <a:cs typeface="Calibri"/>
            </a:endParaRPr>
          </a:p>
          <a:p>
            <a:pPr algn="ctr">
              <a:lnSpc>
                <a:spcPct val="107000"/>
              </a:lnSpc>
              <a:spcAft>
                <a:spcPts val="800"/>
              </a:spcAft>
            </a:pPr>
            <a:r>
              <a:rPr lang="en-GB" dirty="0">
                <a:latin typeface="Calibri"/>
                <a:ea typeface="Calibri" panose="020F0502020204030204" pitchFamily="34" charset="0"/>
                <a:cs typeface="Calibri"/>
              </a:rPr>
              <a:t> </a:t>
            </a:r>
            <a:r>
              <a:rPr lang="en-GB" b="1" dirty="0">
                <a:latin typeface="Calibri"/>
                <a:ea typeface="Calibri" panose="020F0502020204030204" pitchFamily="34" charset="0"/>
                <a:cs typeface="Times New Roman"/>
              </a:rPr>
              <a:t>Simon Sudbury</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Calibri"/>
                <a:ea typeface="Calibri" panose="020F0502020204030204" pitchFamily="34" charset="0"/>
                <a:cs typeface="Calibri"/>
              </a:rPr>
              <a:t>Archbishop of Canterbury. Became Chancellor (chief government minister) in 1380. The Chancellor was in charge of the country’s finances.</a:t>
            </a:r>
            <a:endParaRPr lang="en-GB" sz="1100" dirty="0">
              <a:latin typeface="Calibri"/>
              <a:ea typeface="Calibri" panose="020F0502020204030204" pitchFamily="34" charset="0"/>
              <a:cs typeface="Calibri"/>
            </a:endParaRPr>
          </a:p>
          <a:p>
            <a:pPr algn="ctr">
              <a:lnSpc>
                <a:spcPct val="107000"/>
              </a:lnSpc>
              <a:spcAft>
                <a:spcPts val="800"/>
              </a:spcAft>
            </a:pPr>
            <a:r>
              <a:rPr lang="en-GB" b="1" dirty="0">
                <a:latin typeface="Calibri"/>
                <a:ea typeface="Calibri" panose="020F0502020204030204" pitchFamily="34" charset="0"/>
                <a:cs typeface="Calibri"/>
              </a:rPr>
              <a:t> </a:t>
            </a:r>
            <a:r>
              <a:rPr lang="en-GB" b="1" dirty="0">
                <a:latin typeface="Calibri"/>
                <a:ea typeface="Calibri" panose="020F0502020204030204" pitchFamily="34" charset="0"/>
                <a:cs typeface="Times New Roman"/>
              </a:rPr>
              <a:t>John of Gaunt</a:t>
            </a:r>
            <a:endParaRPr lang="en-GB" sz="1100" b="1" dirty="0">
              <a:latin typeface="Calibri" panose="020F0502020204030204" pitchFamily="34" charset="0"/>
              <a:ea typeface="Calibri" panose="020F0502020204030204" pitchFamily="34" charset="0"/>
              <a:cs typeface="Times New Roman"/>
            </a:endParaRPr>
          </a:p>
          <a:p>
            <a:pPr algn="ctr">
              <a:lnSpc>
                <a:spcPct val="107000"/>
              </a:lnSpc>
              <a:spcAft>
                <a:spcPts val="800"/>
              </a:spcAft>
            </a:pPr>
            <a:r>
              <a:rPr lang="en-GB" dirty="0">
                <a:latin typeface="Calibri"/>
                <a:ea typeface="Calibri" panose="020F0502020204030204" pitchFamily="34" charset="0"/>
                <a:cs typeface="Calibri"/>
              </a:rPr>
              <a:t>Duke of Lancaster. One of the richest and most powerful men in the country. Virtually ran the country when Richard was a child. Owned the Savoy Palace in London, as well as lots of other land throughout England. Many thought that he wanted to be king himself.</a:t>
            </a:r>
            <a:endParaRPr lang="en-GB" sz="1100" dirty="0">
              <a:effectLst/>
              <a:latin typeface="Calibri"/>
              <a:ea typeface="Calibri" panose="020F0502020204030204" pitchFamily="34" charset="0"/>
              <a:cs typeface="Calibri"/>
            </a:endParaRPr>
          </a:p>
        </p:txBody>
      </p:sp>
    </p:spTree>
    <p:extLst>
      <p:ext uri="{BB962C8B-B14F-4D97-AF65-F5344CB8AC3E}">
        <p14:creationId xmlns:p14="http://schemas.microsoft.com/office/powerpoint/2010/main" val="1340268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Map of events</a:t>
            </a:r>
          </a:p>
        </p:txBody>
      </p:sp>
    </p:spTree>
    <p:extLst>
      <p:ext uri="{BB962C8B-B14F-4D97-AF65-F5344CB8AC3E}">
        <p14:creationId xmlns:p14="http://schemas.microsoft.com/office/powerpoint/2010/main" val="2685311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1384995"/>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Map of events</a:t>
            </a: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Arial Rounded MT Bold" panose="020F0704030504030204" pitchFamily="34" charset="0"/>
            </a:endParaRPr>
          </a:p>
        </p:txBody>
      </p:sp>
      <p:sp>
        <p:nvSpPr>
          <p:cNvPr id="5" name="Rectangle 4"/>
          <p:cNvSpPr/>
          <p:nvPr/>
        </p:nvSpPr>
        <p:spPr>
          <a:xfrm>
            <a:off x="236714" y="1124587"/>
            <a:ext cx="3882617" cy="4031873"/>
          </a:xfrm>
          <a:prstGeom prst="rect">
            <a:avLst/>
          </a:prstGeom>
        </p:spPr>
        <p:txBody>
          <a:bodyPr wrap="square" lIns="91440" tIns="45720" rIns="91440" bIns="45720" anchor="t">
            <a:spAutoFit/>
          </a:bodyPr>
          <a:lstStyle/>
          <a:p>
            <a:pPr algn="ctr"/>
            <a:r>
              <a:rPr lang="en-GB" sz="3200" dirty="0"/>
              <a:t>The pins show all the places where the Revolt happened. If you click on some of them, you can find out what was happening in different parts of the country.</a:t>
            </a:r>
            <a:endParaRPr lang="en-US"/>
          </a:p>
        </p:txBody>
      </p:sp>
      <p:sp>
        <p:nvSpPr>
          <p:cNvPr id="6" name="Rectangle 5"/>
          <p:cNvSpPr/>
          <p:nvPr/>
        </p:nvSpPr>
        <p:spPr>
          <a:xfrm>
            <a:off x="4335286" y="1455718"/>
            <a:ext cx="4572000" cy="2800767"/>
          </a:xfrm>
          <a:prstGeom prst="rect">
            <a:avLst/>
          </a:prstGeom>
        </p:spPr>
        <p:txBody>
          <a:bodyPr lIns="91440" tIns="45720" rIns="91440" bIns="45720" anchor="t">
            <a:spAutoFit/>
          </a:bodyPr>
          <a:lstStyle/>
          <a:p>
            <a:pPr algn="ctr"/>
            <a:r>
              <a:rPr lang="en-GB" sz="4400" dirty="0">
                <a:hlinkClick r:id="rId3"/>
              </a:rPr>
              <a:t>https://padlet.com/ha1381/1381-revolt-map-bnofracmmfti1cyc</a:t>
            </a:r>
            <a:endParaRPr lang="en-US" dirty="0"/>
          </a:p>
        </p:txBody>
      </p:sp>
    </p:spTree>
    <p:extLst>
      <p:ext uri="{BB962C8B-B14F-4D97-AF65-F5344CB8AC3E}">
        <p14:creationId xmlns:p14="http://schemas.microsoft.com/office/powerpoint/2010/main" val="1906779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Extra source 1</a:t>
            </a:r>
            <a:endParaRPr lang="en-US" dirty="0"/>
          </a:p>
        </p:txBody>
      </p:sp>
    </p:spTree>
    <p:extLst>
      <p:ext uri="{BB962C8B-B14F-4D97-AF65-F5344CB8AC3E}">
        <p14:creationId xmlns:p14="http://schemas.microsoft.com/office/powerpoint/2010/main" val="1884121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FC94DBD-917A-831D-0E78-3C7B69982067}"/>
              </a:ext>
            </a:extLst>
          </p:cNvPr>
          <p:cNvSpPr txBox="1"/>
          <p:nvPr/>
        </p:nvSpPr>
        <p:spPr>
          <a:xfrm>
            <a:off x="408457" y="1511685"/>
            <a:ext cx="8381999" cy="4093428"/>
          </a:xfrm>
          <a:prstGeom prst="rect">
            <a:avLst/>
          </a:prstGeom>
          <a:noFill/>
        </p:spPr>
        <p:txBody>
          <a:bodyPr wrap="square">
            <a:spAutoFit/>
          </a:bodyPr>
          <a:lstStyle/>
          <a:p>
            <a:r>
              <a:rPr lang="en-GB" sz="2000" dirty="0"/>
              <a:t>Pleas held at Royston on Saturday 6 July 1381 before the aforesaid assigned justices.</a:t>
            </a:r>
          </a:p>
          <a:p>
            <a:endParaRPr lang="en-GB" sz="2000" dirty="0"/>
          </a:p>
          <a:p>
            <a:r>
              <a:rPr lang="en-GB" sz="2000" dirty="0"/>
              <a:t>Hundreds of </a:t>
            </a:r>
            <a:r>
              <a:rPr lang="en-GB" sz="2000" dirty="0" err="1"/>
              <a:t>Armingford</a:t>
            </a:r>
            <a:r>
              <a:rPr lang="en-GB" sz="2000" dirty="0"/>
              <a:t> and Stow Longa</a:t>
            </a:r>
          </a:p>
          <a:p>
            <a:endParaRPr lang="en-GB" sz="2000" dirty="0"/>
          </a:p>
          <a:p>
            <a:r>
              <a:rPr lang="en-GB" sz="2000" dirty="0"/>
              <a:t>Twelve jurors say that William </a:t>
            </a:r>
            <a:r>
              <a:rPr lang="en-GB" sz="2000" dirty="0" err="1"/>
              <a:t>Vicory</a:t>
            </a:r>
            <a:r>
              <a:rPr lang="en-GB" sz="2000" dirty="0"/>
              <a:t> of Linton and John Webbe of Papworth were felons associated with John </a:t>
            </a:r>
            <a:r>
              <a:rPr lang="en-GB" sz="2000" dirty="0" err="1"/>
              <a:t>Hanchach</a:t>
            </a:r>
            <a:r>
              <a:rPr lang="en-GB" sz="2000" dirty="0"/>
              <a:t> the chief leader, and John </a:t>
            </a:r>
            <a:r>
              <a:rPr lang="en-GB" sz="2000" dirty="0" err="1"/>
              <a:t>Peper</a:t>
            </a:r>
            <a:r>
              <a:rPr lang="en-GB" sz="2000" dirty="0"/>
              <a:t>. And that on Saturday 15th June 1381 they were ringleaders in the overthrowing of the buildings of Thomas Haselden, and the selling of his goods and chattels. And they made a public proclamation fomenting oppression and treason, namely on seven occasions or more, in prejudice of the king. And be it known that the said William </a:t>
            </a:r>
            <a:r>
              <a:rPr lang="en-GB" sz="2000" dirty="0" err="1"/>
              <a:t>Vicory</a:t>
            </a:r>
            <a:r>
              <a:rPr lang="en-GB" sz="2000" dirty="0"/>
              <a:t> gave himself up to prison for these felonies, and remains in the custody of the Sheriff. </a:t>
            </a:r>
          </a:p>
        </p:txBody>
      </p:sp>
      <p:sp>
        <p:nvSpPr>
          <p:cNvPr id="3" name="TextBox 2"/>
          <p:cNvSpPr txBox="1"/>
          <p:nvPr/>
        </p:nvSpPr>
        <p:spPr>
          <a:xfrm>
            <a:off x="196842" y="291283"/>
            <a:ext cx="8774103"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can you work out</a:t>
            </a:r>
            <a:r>
              <a:rPr kumimoji="0" lang="en-GB" sz="2800" b="0" i="0" u="none" strike="noStrike" kern="1200" cap="none" spc="0" normalizeH="0" noProof="0" dirty="0">
                <a:ln>
                  <a:noFill/>
                </a:ln>
                <a:solidFill>
                  <a:prstClr val="black"/>
                </a:solidFill>
                <a:effectLst/>
                <a:uLnTx/>
                <a:uFillTx/>
                <a:latin typeface="Calibri" panose="020F0502020204030204"/>
                <a:ea typeface="+mn-ea"/>
                <a:cs typeface="+mn-cs"/>
              </a:rPr>
              <a:t> about events from this source?</a:t>
            </a:r>
            <a:endParaRPr kumimoji="0" lang="en-GB" sz="2800"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p:cNvSpPr/>
          <p:nvPr/>
        </p:nvSpPr>
        <p:spPr>
          <a:xfrm>
            <a:off x="408458" y="1511685"/>
            <a:ext cx="8382000" cy="409342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Rectangle 1">
            <a:extLst>
              <a:ext uri="{FF2B5EF4-FFF2-40B4-BE49-F238E27FC236}">
                <a16:creationId xmlns:a16="http://schemas.microsoft.com/office/drawing/2014/main" id="{06530F03-8558-5B86-86E1-97221C8E8F91}"/>
              </a:ext>
            </a:extLst>
          </p:cNvPr>
          <p:cNvSpPr>
            <a:spLocks noChangeArrowheads="1"/>
          </p:cNvSpPr>
          <p:nvPr/>
        </p:nvSpPr>
        <p:spPr bwMode="auto">
          <a:xfrm>
            <a:off x="1196975" y="342915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70365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496290" y="1886171"/>
            <a:ext cx="7396638" cy="3028505"/>
            <a:chOff x="1496290" y="1886171"/>
            <a:chExt cx="7396638" cy="3028505"/>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147455" y="1995054"/>
              <a:ext cx="6745473" cy="2919622"/>
            </a:xfrm>
            <a:prstGeom prst="rect">
              <a:avLst/>
            </a:prstGeom>
          </p:spPr>
        </p:pic>
        <p:cxnSp>
          <p:nvCxnSpPr>
            <p:cNvPr id="5" name="Straight Arrow Connector 4"/>
            <p:cNvCxnSpPr/>
            <p:nvPr/>
          </p:nvCxnSpPr>
          <p:spPr>
            <a:xfrm flipV="1">
              <a:off x="1496291" y="2840183"/>
              <a:ext cx="900545" cy="13853"/>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a:off x="1496290" y="2008908"/>
              <a:ext cx="900546" cy="166256"/>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6" name="Rectangle 15"/>
            <p:cNvSpPr/>
            <p:nvPr/>
          </p:nvSpPr>
          <p:spPr>
            <a:xfrm>
              <a:off x="2396836" y="2106103"/>
              <a:ext cx="512618" cy="294197"/>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p:cNvSpPr/>
            <p:nvPr/>
          </p:nvSpPr>
          <p:spPr>
            <a:xfrm>
              <a:off x="2396836" y="2625437"/>
              <a:ext cx="914400" cy="256309"/>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p:cNvSpPr/>
            <p:nvPr/>
          </p:nvSpPr>
          <p:spPr>
            <a:xfrm>
              <a:off x="3532907" y="2644383"/>
              <a:ext cx="2258292" cy="237363"/>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9" name="Straight Arrow Connector 18"/>
            <p:cNvCxnSpPr/>
            <p:nvPr/>
          </p:nvCxnSpPr>
          <p:spPr>
            <a:xfrm flipH="1">
              <a:off x="4391892" y="1886171"/>
              <a:ext cx="594899" cy="739266"/>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21" name="Rectangle 20"/>
            <p:cNvSpPr/>
            <p:nvPr/>
          </p:nvSpPr>
          <p:spPr>
            <a:xfrm>
              <a:off x="3348643" y="3769950"/>
              <a:ext cx="641465" cy="261723"/>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2" name="Straight Arrow Connector 21"/>
            <p:cNvCxnSpPr/>
            <p:nvPr/>
          </p:nvCxnSpPr>
          <p:spPr>
            <a:xfrm flipV="1">
              <a:off x="1496291" y="3917049"/>
              <a:ext cx="1814945" cy="13854"/>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grpSp>
      <p:sp>
        <p:nvSpPr>
          <p:cNvPr id="27" name="TextBox 26"/>
          <p:cNvSpPr txBox="1"/>
          <p:nvPr/>
        </p:nvSpPr>
        <p:spPr>
          <a:xfrm>
            <a:off x="3880662" y="1249060"/>
            <a:ext cx="2833678" cy="64633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effectLst/>
                <a:uLnTx/>
                <a:uFillTx/>
                <a:latin typeface="Calibri" panose="020F0502020204030204"/>
                <a:ea typeface="+mn-ea"/>
                <a:cs typeface="+mn-cs"/>
              </a:rPr>
              <a:t>Villages in Cambridgeshire, </a:t>
            </a:r>
            <a:r>
              <a:rPr lang="en-GB" dirty="0">
                <a:latin typeface="Calibri" panose="020F0502020204030204"/>
              </a:rPr>
              <a:t>east</a:t>
            </a:r>
            <a:r>
              <a:rPr kumimoji="0" lang="en-GB" sz="1800" b="0" i="0" u="none" strike="noStrike" kern="1200" cap="none" spc="0" normalizeH="0" baseline="0" noProof="0" dirty="0">
                <a:ln>
                  <a:noFill/>
                </a:ln>
                <a:effectLst/>
                <a:uLnTx/>
                <a:uFillTx/>
                <a:latin typeface="Calibri" panose="020F0502020204030204"/>
                <a:ea typeface="+mn-ea"/>
                <a:cs typeface="+mn-cs"/>
              </a:rPr>
              <a:t> of England</a:t>
            </a:r>
            <a:endParaRPr lang="en-US" dirty="0">
              <a:ea typeface="+mn-ea"/>
              <a:cs typeface="+mn-cs"/>
            </a:endParaRPr>
          </a:p>
        </p:txBody>
      </p:sp>
      <p:sp>
        <p:nvSpPr>
          <p:cNvPr id="28" name="TextBox 27"/>
          <p:cNvSpPr txBox="1"/>
          <p:nvPr/>
        </p:nvSpPr>
        <p:spPr>
          <a:xfrm>
            <a:off x="225346" y="1569827"/>
            <a:ext cx="2541887" cy="36933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 plea to a court</a:t>
            </a:r>
            <a:endParaRPr lang="en-US">
              <a:ea typeface="+mn-ea"/>
              <a:cs typeface="+mn-cs"/>
            </a:endParaRPr>
          </a:p>
        </p:txBody>
      </p:sp>
      <p:sp>
        <p:nvSpPr>
          <p:cNvPr id="29" name="TextBox 28"/>
          <p:cNvSpPr txBox="1"/>
          <p:nvPr/>
        </p:nvSpPr>
        <p:spPr>
          <a:xfrm>
            <a:off x="83337" y="2015624"/>
            <a:ext cx="1343469" cy="1754326"/>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effectLst/>
                <a:uLnTx/>
                <a:uFillTx/>
                <a:latin typeface="Calibri" panose="020F0502020204030204"/>
                <a:ea typeface="+mn-ea"/>
                <a:cs typeface="+mn-cs"/>
              </a:rPr>
              <a:t>Hundreds is the name </a:t>
            </a:r>
            <a:r>
              <a:rPr lang="en-GB" dirty="0">
                <a:latin typeface="Calibri" panose="020F0502020204030204"/>
              </a:rPr>
              <a:t>of</a:t>
            </a:r>
            <a:r>
              <a:rPr kumimoji="0" lang="en-GB" sz="1800" b="0" i="0" u="none" strike="noStrike" kern="1200" cap="none" spc="0" normalizeH="0" baseline="0" noProof="0" dirty="0">
                <a:ln>
                  <a:noFill/>
                </a:ln>
                <a:effectLst/>
                <a:uLnTx/>
                <a:uFillTx/>
                <a:latin typeface="Calibri" panose="020F0502020204030204"/>
                <a:ea typeface="+mn-ea"/>
                <a:cs typeface="+mn-cs"/>
              </a:rPr>
              <a:t> a type of court in </a:t>
            </a:r>
            <a:r>
              <a:rPr lang="en-GB">
                <a:latin typeface="Calibri" panose="020F0502020204030204"/>
              </a:rPr>
              <a:t>medieval</a:t>
            </a:r>
            <a:r>
              <a:rPr kumimoji="0" lang="en-GB" sz="1800" b="0" i="0" u="none" strike="noStrike" kern="1200" cap="none" spc="0" normalizeH="0" baseline="0" noProof="0">
                <a:ln>
                  <a:noFill/>
                </a:ln>
                <a:effectLst/>
                <a:uLnTx/>
                <a:uFillTx/>
                <a:latin typeface="Calibri" panose="020F0502020204030204"/>
                <a:ea typeface="+mn-ea"/>
                <a:cs typeface="+mn-cs"/>
              </a:rPr>
              <a:t> </a:t>
            </a:r>
            <a:r>
              <a:rPr kumimoji="0" lang="en-GB" sz="1800" b="0" i="0" u="none" strike="noStrike" kern="1200" cap="none" spc="0" normalizeH="0" baseline="0" noProof="0" dirty="0">
                <a:ln>
                  <a:noFill/>
                </a:ln>
                <a:effectLst/>
                <a:uLnTx/>
                <a:uFillTx/>
                <a:latin typeface="Calibri" panose="020F0502020204030204"/>
                <a:ea typeface="+mn-ea"/>
                <a:cs typeface="+mn-cs"/>
              </a:rPr>
              <a:t>times</a:t>
            </a:r>
            <a:endParaRPr lang="en-US">
              <a:ea typeface="+mn-ea"/>
              <a:cs typeface="+mn-cs"/>
            </a:endParaRPr>
          </a:p>
        </p:txBody>
      </p:sp>
      <p:sp>
        <p:nvSpPr>
          <p:cNvPr id="30" name="TextBox 29"/>
          <p:cNvSpPr txBox="1"/>
          <p:nvPr/>
        </p:nvSpPr>
        <p:spPr>
          <a:xfrm>
            <a:off x="111259" y="3830769"/>
            <a:ext cx="1315548" cy="36933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Belongings</a:t>
            </a:r>
            <a:endParaRPr lang="en-US">
              <a:ea typeface="+mn-ea"/>
              <a:cs typeface="+mn-cs"/>
            </a:endParaRPr>
          </a:p>
        </p:txBody>
      </p:sp>
      <p:sp>
        <p:nvSpPr>
          <p:cNvPr id="20" name="TextBox 19"/>
          <p:cNvSpPr txBox="1"/>
          <p:nvPr/>
        </p:nvSpPr>
        <p:spPr>
          <a:xfrm>
            <a:off x="2767233" y="1459652"/>
            <a:ext cx="1484920" cy="36933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Criminals</a:t>
            </a:r>
            <a:endParaRPr lang="en-US">
              <a:ea typeface="+mn-ea"/>
              <a:cs typeface="+mn-cs"/>
            </a:endParaRPr>
          </a:p>
        </p:txBody>
      </p:sp>
      <p:cxnSp>
        <p:nvCxnSpPr>
          <p:cNvPr id="23" name="Straight Arrow Connector 22"/>
          <p:cNvCxnSpPr/>
          <p:nvPr/>
        </p:nvCxnSpPr>
        <p:spPr>
          <a:xfrm flipH="1">
            <a:off x="3282113" y="1757957"/>
            <a:ext cx="250795" cy="1471921"/>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24" name="Rectangle 23"/>
          <p:cNvSpPr/>
          <p:nvPr/>
        </p:nvSpPr>
        <p:spPr>
          <a:xfrm>
            <a:off x="2895599" y="3136806"/>
            <a:ext cx="623453" cy="259142"/>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1905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Extra source 2</a:t>
            </a:r>
            <a:endParaRPr lang="en-US" dirty="0"/>
          </a:p>
        </p:txBody>
      </p:sp>
    </p:spTree>
    <p:extLst>
      <p:ext uri="{BB962C8B-B14F-4D97-AF65-F5344CB8AC3E}">
        <p14:creationId xmlns:p14="http://schemas.microsoft.com/office/powerpoint/2010/main" val="2162767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f: JUST 1/103, m. 5"/>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446657" y="4753090"/>
            <a:ext cx="2443995" cy="18278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89413" y="199658"/>
            <a:ext cx="5796741" cy="5339923"/>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effectLst/>
                <a:uLnTx/>
                <a:uFillTx/>
                <a:latin typeface="Calibri" panose="020F0502020204030204"/>
                <a:ea typeface="+mn-ea"/>
                <a:cs typeface="+mn-cs"/>
              </a:rPr>
              <a:t>Pleas held before Hugh la Zouche and his associates, justices of the lord king appointed to subdue, punish and chastise rebels and disturbers of the peace in the aforesaid county [</a:t>
            </a:r>
            <a:r>
              <a:rPr kumimoji="0" lang="en-US" sz="1100" b="0" i="1" u="none" strike="noStrike" kern="1200" cap="none" spc="0" normalizeH="0" baseline="0" noProof="0" err="1">
                <a:ln>
                  <a:noFill/>
                </a:ln>
                <a:effectLst/>
                <a:uLnTx/>
                <a:uFillTx/>
                <a:latin typeface="Calibri" panose="020F0502020204030204"/>
                <a:ea typeface="+mn-ea"/>
                <a:cs typeface="+mn-cs"/>
              </a:rPr>
              <a:t>Cambridgeshire</a:t>
            </a:r>
            <a:r>
              <a:rPr kumimoji="0" lang="en-US" sz="1100" b="0" i="1" u="none" strike="noStrike" kern="1200" cap="none" spc="0" normalizeH="0" baseline="0" noProof="0" dirty="0">
                <a:ln>
                  <a:noFill/>
                </a:ln>
                <a:effectLst/>
                <a:uLnTx/>
                <a:uFillTx/>
                <a:latin typeface="Calibri" panose="020F0502020204030204"/>
                <a:ea typeface="+mn-ea"/>
                <a:cs typeface="+mn-cs"/>
              </a:rPr>
              <a:t>] on Tuesday immediately before the feast of St Margaret the Virgin, in the fifth year of the reign of King Richard the Second [16 July 1381]</a:t>
            </a:r>
            <a:endParaRPr lang="en-US" i="1">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John Shirley of the county of Nottingham was arrested on the grounds that he was clearly wandering through divers counties at the time of the [recent] disturbance, rebellion and mayhem, spreading lies and falsehoods from region to region, likely to cause trouble and to breach the </a:t>
            </a:r>
            <a:r>
              <a:rPr lang="en-US" sz="1100" dirty="0">
                <a:latin typeface="Calibri" panose="020F0502020204030204"/>
              </a:rPr>
              <a:t>king</a:t>
            </a:r>
            <a:r>
              <a:rPr lang="en-GB" sz="1100" dirty="0">
                <a:latin typeface="Calibri" panose="020F0502020204030204"/>
              </a:rPr>
              <a:t>’</a:t>
            </a:r>
            <a:r>
              <a:rPr lang="en-US" sz="1100" dirty="0">
                <a:latin typeface="Calibri" panose="020F0502020204030204"/>
              </a:rPr>
              <a:t>s</a:t>
            </a:r>
            <a:r>
              <a:rPr kumimoji="0" lang="en-US" sz="1100" b="0" i="0" u="none" strike="noStrike" kern="1200" cap="none" spc="0" normalizeH="0" baseline="0" noProof="0" dirty="0">
                <a:ln>
                  <a:noFill/>
                </a:ln>
                <a:effectLst/>
                <a:uLnTx/>
                <a:uFillTx/>
                <a:latin typeface="Calibri" panose="020F0502020204030204"/>
                <a:ea typeface="+mn-ea"/>
                <a:cs typeface="+mn-cs"/>
              </a:rPr>
              <a:t> peace and alarm and disturb the people, and for making derogatory statements after the proclamation of the </a:t>
            </a:r>
            <a:r>
              <a:rPr lang="en-US" sz="1100" dirty="0">
                <a:latin typeface="Calibri" panose="020F0502020204030204"/>
              </a:rPr>
              <a:t>king</a:t>
            </a:r>
            <a:r>
              <a:rPr lang="en-GB" sz="1100" dirty="0">
                <a:latin typeface="Calibri" panose="020F0502020204030204"/>
              </a:rPr>
              <a:t>’</a:t>
            </a:r>
            <a:r>
              <a:rPr lang="en-US" sz="1100" dirty="0">
                <a:latin typeface="Calibri" panose="020F0502020204030204"/>
              </a:rPr>
              <a:t>s</a:t>
            </a:r>
            <a:r>
              <a:rPr kumimoji="0" lang="en-US" sz="1100" b="0" i="0" u="none" strike="noStrike" kern="1200" cap="none" spc="0" normalizeH="0" baseline="0" noProof="0" dirty="0">
                <a:ln>
                  <a:noFill/>
                </a:ln>
                <a:effectLst/>
                <a:uLnTx/>
                <a:uFillTx/>
                <a:latin typeface="Calibri" panose="020F0502020204030204"/>
                <a:ea typeface="+mn-ea"/>
                <a:cs typeface="+mn-cs"/>
              </a:rPr>
              <a:t> peace on the abovementioned day and year. While the justices of the lord king were present and resident in the town, he said in an inn in Bridge Street in Cambridge, where many people had gathered to hear fresh falsehoods from him, that the stewards of the lord king, his justices and many of his officials were more worthy to be drawn and hanged and suffer the other punishments and tortures prescribed by the law than the priest, John Ball, who had been convicted by law as a traitor and a felon, because he said that [Ball] had been condemned to death by the said ministers, with the assent of the king, falsely, unjustly and maliciously, simply for being a true and honest man, speaking out about the councils and courts of the realm and telling of the injustices and oppressions inflicted by the king and the said ministers upon the people, and his death will not go unpunished, but within a short time will be repaid by the king and his officials and ministers. These words and threats were both injurious to the crown and made to the manifest contempt and alarm of the people. Whereupon the said John Shirley was immediately taken by the sheriff before the said justices in Cambridge castle, where he was interrogated about these matters and closely examined concerning the conduct of his life and his place of residence and also with respect to his status. This information was acknowledged by him before the justices, and it was clearly established that he was of low bearing and estate. In addition trustworthy witnesses were questioned who had been present at the time that he had spoken these lies, evil words, threats and falsehoods, and after they had been sworn to tell the truth about these matters, they gave evidence that all the things that he was alleged to have said, had indeed been said by him, and when he was examined separately, he did not deny the allegations. Therefore, by judgement of the said commissioners, he was hanged. And the escheator was ordered to inquire diligently into his lands and tenements, goods and chattels, and to dispose of them accordingly on behalf of the king.</a:t>
            </a:r>
            <a:endParaRPr lang="en-US" sz="1100" b="0" i="0" u="none" strike="noStrike" kern="1200" cap="none" spc="0" normalizeH="0" baseline="0" noProof="0" dirty="0">
              <a:ln>
                <a:noFill/>
              </a:ln>
              <a:effectLst/>
              <a:uLnTx/>
              <a:uFillTx/>
              <a:latin typeface="Calibri" panose="020F0502020204030204"/>
              <a:cs typeface="Calibri" panose="020F0502020204030204"/>
            </a:endParaRPr>
          </a:p>
        </p:txBody>
      </p:sp>
      <p:sp>
        <p:nvSpPr>
          <p:cNvPr id="7" name="Rectangle 6"/>
          <p:cNvSpPr/>
          <p:nvPr/>
        </p:nvSpPr>
        <p:spPr>
          <a:xfrm>
            <a:off x="6449489" y="4301520"/>
            <a:ext cx="2441163" cy="300082"/>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50" b="0" i="0" u="none" strike="noStrike" kern="1200" cap="none" spc="0" normalizeH="0" baseline="0" noProof="0" dirty="0">
                <a:ln>
                  <a:noFill/>
                </a:ln>
                <a:effectLst/>
                <a:uLnTx/>
                <a:uFillTx/>
                <a:latin typeface="Calibri" panose="020F0502020204030204"/>
                <a:ea typeface="+mn-ea"/>
                <a:cs typeface="+mn-cs"/>
              </a:rPr>
              <a:t>Original </a:t>
            </a:r>
            <a:r>
              <a:rPr lang="en-GB" sz="1350" dirty="0">
                <a:latin typeface="Calibri" panose="020F0502020204030204"/>
              </a:rPr>
              <a:t>source</a:t>
            </a:r>
            <a:endParaRPr lang="en-GB" sz="1350" b="0" i="0" u="none" strike="noStrike" kern="1200" cap="none" spc="0" normalizeH="0" baseline="0" noProof="0" dirty="0">
              <a:ln>
                <a:noFill/>
              </a:ln>
              <a:effectLst/>
              <a:uLnTx/>
              <a:uFillTx/>
              <a:latin typeface="Calibri" panose="020F0502020204030204"/>
              <a:cs typeface="Calibri" panose="020F0502020204030204"/>
            </a:endParaRPr>
          </a:p>
        </p:txBody>
      </p:sp>
      <p:sp>
        <p:nvSpPr>
          <p:cNvPr id="6" name="Rectangle 5"/>
          <p:cNvSpPr/>
          <p:nvPr/>
        </p:nvSpPr>
        <p:spPr>
          <a:xfrm>
            <a:off x="264623" y="248840"/>
            <a:ext cx="5796741" cy="536491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9140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9413" y="359147"/>
            <a:ext cx="8710038" cy="5478423"/>
          </a:xfrm>
          <a:prstGeom prst="rect">
            <a:avLst/>
          </a:prstGeom>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effectLst/>
                <a:uLnTx/>
                <a:uFillTx/>
                <a:latin typeface="Calibri" panose="020F0502020204030204"/>
                <a:ea typeface="+mn-ea"/>
                <a:cs typeface="+mn-cs"/>
              </a:rPr>
              <a:t>Pleas held before Hugh la </a:t>
            </a:r>
            <a:r>
              <a:rPr kumimoji="0" lang="en-US" sz="1400" b="0" i="1" u="none" strike="noStrike" kern="1200" cap="none" spc="0" normalizeH="0" baseline="0" noProof="0" dirty="0" err="1">
                <a:ln>
                  <a:noFill/>
                </a:ln>
                <a:effectLst/>
                <a:uLnTx/>
                <a:uFillTx/>
                <a:latin typeface="Calibri" panose="020F0502020204030204"/>
                <a:ea typeface="+mn-ea"/>
                <a:cs typeface="+mn-cs"/>
              </a:rPr>
              <a:t>Zouche</a:t>
            </a:r>
            <a:r>
              <a:rPr kumimoji="0" lang="en-US" sz="1400" b="0" i="1" u="none" strike="noStrike" kern="1200" cap="none" spc="0" normalizeH="0" baseline="0" noProof="0" dirty="0">
                <a:ln>
                  <a:noFill/>
                </a:ln>
                <a:effectLst/>
                <a:uLnTx/>
                <a:uFillTx/>
                <a:latin typeface="Calibri" panose="020F0502020204030204"/>
                <a:ea typeface="+mn-ea"/>
                <a:cs typeface="+mn-cs"/>
              </a:rPr>
              <a:t> and his associates, justices of the lord king appointed to subdue, punish and chastise rebels and disturbers of the peace in the aforesaid county [Cambridgeshire] on Tuesday immediately before the feast of St Margaret the Virgin, in the fifth year of the reign of King Richard the Second [16 July 1381]</a:t>
            </a:r>
            <a:endParaRPr lang="en-US" i="1" dirty="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John Shirley of the county of Nottingham was arrested on the grounds that he was clearly wandering through divers counties at the time of the [recent] disturbance, rebellion and mayhem, spreading lies and falsehoods from region to region, likely to cause trouble and to breach the king's peace and alarm and disturb the people, and for making derogatory statements after the proclamation of the king's peace on the abovementioned day and year. While the justices of the lord king were present and resident in the town, he said in an inn in Bridge Street in Cambridge, where many people had gathered to hear fresh falsehoods from him, that the stewards of the lord king, his justices and many of his officials were more worthy to be drawn and hanged and suffer the other punishments and tortures prescribed by the law than the priest, John Ball, who had been convicted by law as a traitor and a felon, because he said that [Ball] had been condemned to death by the said ministers, with the assent of the king, falsely, unjustly and maliciously, simply for being a true and honest man, speaking out about the councils and courts of the realm and telling of the injustices and oppressions inflicted by the king and the said ministers upon the people, and his death will not go unpunished, but within a short time will be repaid by the king and his officials and ministers. These words and threats were both injurious to the crown and made to the manifest contempt and alarm of the people. Whereupon the said John Shirley was immediately taken by the sheriff before the said justices in Cambridge castle, where he was interrogated about these matters and closely examined concerning the conduct of his life and his place of residence and also with respect to his status. This information was acknowledged by him before the justices, and it was clearly established that he was of low bearing and estate. In addition trustworthy witnesses were questioned who had been present at the time that he had spoken these lies, evil words, threats and falsehoods, and after they had been sworn to tell the truth about these matters, they gave evidence that all the things that he was alleged to have said, had indeed been said by him, and when he was examined separately, he did not deny the allegations. Therefore, by judgement of the said commissioners, he was hanged. And the escheator was ordered to inquire diligently into his lands and tenements, goods and chattels, and to dispose of them accordingly on behalf of the king.</a:t>
            </a:r>
            <a:endParaRPr lang="en-US" sz="1400" b="0" i="0" u="none" strike="noStrike" kern="1200" cap="none" spc="0" normalizeH="0" baseline="0" noProof="0" dirty="0">
              <a:ln>
                <a:noFill/>
              </a:ln>
              <a:effectLst/>
              <a:uLnTx/>
              <a:uFillTx/>
              <a:latin typeface="Calibri" panose="020F0502020204030204"/>
              <a:cs typeface="Calibri" panose="020F0502020204030204"/>
            </a:endParaRPr>
          </a:p>
        </p:txBody>
      </p:sp>
      <p:sp>
        <p:nvSpPr>
          <p:cNvPr id="6" name="Rectangle 5"/>
          <p:cNvSpPr/>
          <p:nvPr/>
        </p:nvSpPr>
        <p:spPr>
          <a:xfrm>
            <a:off x="175558" y="209256"/>
            <a:ext cx="8723893" cy="5628314"/>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7"/>
          <p:cNvSpPr/>
          <p:nvPr/>
        </p:nvSpPr>
        <p:spPr>
          <a:xfrm>
            <a:off x="189412" y="1060132"/>
            <a:ext cx="8614346" cy="3203524"/>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86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ounded Rectangle 1"/>
          <p:cNvSpPr/>
          <p:nvPr/>
        </p:nvSpPr>
        <p:spPr>
          <a:xfrm>
            <a:off x="319609" y="221673"/>
            <a:ext cx="1311591"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400" b="1" i="0" u="none" strike="noStrike" kern="1200" cap="none" spc="0" normalizeH="0" baseline="0" noProof="0" dirty="0">
                <a:ln>
                  <a:noFill/>
                </a:ln>
                <a:effectLst/>
                <a:uLnTx/>
                <a:uFillTx/>
                <a:latin typeface="Calibri"/>
                <a:cs typeface="Calibri"/>
              </a:rPr>
              <a:t>A law called the Statute of Labourers kept wages for peasants low.</a:t>
            </a:r>
            <a:endParaRPr lang="en-US" sz="1400" b="1">
              <a:cs typeface="Calibri" panose="020F0502020204030204"/>
            </a:endParaRPr>
          </a:p>
        </p:txBody>
      </p:sp>
      <p:sp>
        <p:nvSpPr>
          <p:cNvPr id="4" name="Rounded Rectangle 3"/>
          <p:cNvSpPr/>
          <p:nvPr/>
        </p:nvSpPr>
        <p:spPr>
          <a:xfrm>
            <a:off x="2182810" y="221673"/>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050" b="1" i="0" u="none" strike="noStrike" kern="1200" cap="none" spc="0" normalizeH="0" baseline="0" noProof="0" dirty="0">
                <a:ln>
                  <a:noFill/>
                </a:ln>
                <a:effectLst/>
                <a:uLnTx/>
                <a:uFillTx/>
                <a:latin typeface="Calibri"/>
                <a:cs typeface="Calibri"/>
              </a:rPr>
              <a:t>A </a:t>
            </a:r>
            <a:r>
              <a:rPr lang="en-GB" sz="1050" b="1" dirty="0">
                <a:latin typeface="Calibri"/>
                <a:cs typeface="Calibri"/>
              </a:rPr>
              <a:t>poll</a:t>
            </a:r>
            <a:r>
              <a:rPr kumimoji="0" lang="en-GB" sz="1050" b="1" i="0" u="none" strike="noStrike" kern="1200" cap="none" spc="0" normalizeH="0" baseline="0" noProof="0" dirty="0">
                <a:ln>
                  <a:noFill/>
                </a:ln>
                <a:effectLst/>
                <a:uLnTx/>
                <a:uFillTx/>
                <a:latin typeface="Calibri"/>
                <a:cs typeface="Calibri"/>
              </a:rPr>
              <a:t> </a:t>
            </a:r>
            <a:r>
              <a:rPr lang="en-GB" sz="1050" b="1" dirty="0">
                <a:latin typeface="Calibri"/>
                <a:cs typeface="Calibri"/>
              </a:rPr>
              <a:t>tax</a:t>
            </a:r>
            <a:r>
              <a:rPr kumimoji="0" lang="en-GB" sz="1050" b="1" i="0" u="none" strike="noStrike" kern="1200" cap="none" spc="0" normalizeH="0" baseline="0" noProof="0" dirty="0">
                <a:ln>
                  <a:noFill/>
                </a:ln>
                <a:effectLst/>
                <a:uLnTx/>
                <a:uFillTx/>
                <a:latin typeface="Calibri"/>
                <a:cs typeface="Calibri"/>
              </a:rPr>
              <a:t> was introduced to help fund the war with France, led by John of Gaunt.</a:t>
            </a:r>
            <a:r>
              <a:rPr lang="en-GB" sz="1050" b="1" dirty="0">
                <a:latin typeface="Calibri"/>
                <a:cs typeface="Calibri"/>
              </a:rPr>
              <a:t> </a:t>
            </a:r>
            <a:r>
              <a:rPr kumimoji="0" lang="en-GB" sz="1050" b="1" i="0" u="none" strike="noStrike" kern="1200" cap="none" spc="0" normalizeH="0" baseline="0" noProof="0" dirty="0">
                <a:ln>
                  <a:noFill/>
                </a:ln>
                <a:effectLst/>
                <a:uLnTx/>
                <a:uFillTx/>
                <a:latin typeface="Calibri"/>
                <a:cs typeface="Calibri"/>
              </a:rPr>
              <a:t>Rich and poor had to pay the same amount.</a:t>
            </a:r>
            <a:endParaRPr lang="en-US" sz="2000" b="1">
              <a:cs typeface="Calibri"/>
            </a:endParaRPr>
          </a:p>
        </p:txBody>
      </p:sp>
      <p:sp>
        <p:nvSpPr>
          <p:cNvPr id="5" name="Rounded Rectangle 4"/>
          <p:cNvSpPr/>
          <p:nvPr/>
        </p:nvSpPr>
        <p:spPr>
          <a:xfrm>
            <a:off x="3950935" y="185843"/>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100" b="1" i="0" u="none" strike="noStrike" kern="1200" cap="none" spc="0" normalizeH="0" baseline="0" noProof="0" dirty="0">
                <a:ln>
                  <a:noFill/>
                </a:ln>
                <a:effectLst/>
                <a:uLnTx/>
                <a:uFillTx/>
                <a:latin typeface="Calibri"/>
                <a:cs typeface="Calibri"/>
              </a:rPr>
              <a:t>People from Kent and Essex decided not to pay.</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They started to attack rich and powerful people.</a:t>
            </a:r>
            <a:endParaRPr lang="en-GB" sz="1100" b="1" i="0" u="none" strike="noStrike" kern="1200" cap="none" spc="0" normalizeH="0" baseline="0" noProof="0" dirty="0">
              <a:ln>
                <a:noFill/>
              </a:ln>
              <a:effectLst/>
              <a:uLnTx/>
              <a:uFillTx/>
              <a:latin typeface="Calibri"/>
              <a:cs typeface="Calibri"/>
            </a:endParaRPr>
          </a:p>
        </p:txBody>
      </p:sp>
      <p:sp>
        <p:nvSpPr>
          <p:cNvPr id="6" name="Rounded Rectangle 5"/>
          <p:cNvSpPr/>
          <p:nvPr/>
        </p:nvSpPr>
        <p:spPr>
          <a:xfrm>
            <a:off x="5770181" y="17772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effectLst/>
                <a:uLnTx/>
                <a:uFillTx/>
                <a:latin typeface="Calibri"/>
                <a:cs typeface="Calibri"/>
              </a:rPr>
              <a:t>Leaders included Wat Tyler and John Ball.</a:t>
            </a:r>
            <a:endParaRPr lang="en-GB" sz="1400" b="1">
              <a:cs typeface="Calibri"/>
            </a:endParaRPr>
          </a:p>
        </p:txBody>
      </p:sp>
      <p:sp>
        <p:nvSpPr>
          <p:cNvPr id="8" name="Rounded Rectangle 7"/>
          <p:cNvSpPr/>
          <p:nvPr/>
        </p:nvSpPr>
        <p:spPr>
          <a:xfrm>
            <a:off x="7551686" y="17772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effectLst/>
                <a:uLnTx/>
                <a:uFillTx/>
                <a:latin typeface="Calibri"/>
                <a:cs typeface="Calibri"/>
              </a:rPr>
              <a:t>They went to London and attracted more people to join them on the way.</a:t>
            </a:r>
            <a:endParaRPr lang="en-GB" sz="1200" b="1" i="0" u="none" strike="noStrike" kern="1200" cap="none" spc="0" normalizeH="0" baseline="0" noProof="0" dirty="0">
              <a:ln>
                <a:noFill/>
              </a:ln>
              <a:effectLst/>
              <a:uLnTx/>
              <a:uFillTx/>
              <a:latin typeface="Calibri"/>
              <a:cs typeface="Calibri"/>
            </a:endParaRPr>
          </a:p>
        </p:txBody>
      </p:sp>
      <p:sp>
        <p:nvSpPr>
          <p:cNvPr id="9" name="Rounded Rectangle 8"/>
          <p:cNvSpPr/>
          <p:nvPr/>
        </p:nvSpPr>
        <p:spPr>
          <a:xfrm>
            <a:off x="387927"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100" b="1" i="0" u="none" strike="noStrike" kern="1200" cap="none" spc="0" normalizeH="0" baseline="0" noProof="0" dirty="0">
                <a:ln>
                  <a:noFill/>
                </a:ln>
                <a:effectLst/>
                <a:uLnTx/>
                <a:uFillTx/>
                <a:latin typeface="Calibri"/>
                <a:cs typeface="Calibri"/>
              </a:rPr>
              <a:t>They attacked the property of rich people.</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In London</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they even burnt down John of Gaunt’s Savoy Palace.</a:t>
            </a:r>
            <a:endParaRPr lang="en-US" sz="1100" b="1">
              <a:cs typeface="Calibri"/>
            </a:endParaRPr>
          </a:p>
        </p:txBody>
      </p:sp>
      <p:sp>
        <p:nvSpPr>
          <p:cNvPr id="11" name="Rounded Rectangle 10"/>
          <p:cNvSpPr/>
          <p:nvPr/>
        </p:nvSpPr>
        <p:spPr>
          <a:xfrm>
            <a:off x="2211470" y="2454644"/>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effectLst/>
                <a:uLnTx/>
                <a:uFillTx/>
                <a:latin typeface="Calibri"/>
                <a:cs typeface="Calibri"/>
              </a:rPr>
              <a:t>They managed to break </a:t>
            </a:r>
            <a:r>
              <a:rPr lang="en-GB" sz="1200" b="1" dirty="0">
                <a:latin typeface="Calibri"/>
                <a:cs typeface="Calibri"/>
              </a:rPr>
              <a:t>into</a:t>
            </a:r>
            <a:r>
              <a:rPr kumimoji="0" lang="en-GB" sz="1200" b="1" i="0" u="none" strike="noStrike" kern="1200" cap="none" spc="0" normalizeH="0" baseline="0" noProof="0" dirty="0">
                <a:ln>
                  <a:noFill/>
                </a:ln>
                <a:effectLst/>
                <a:uLnTx/>
                <a:uFillTx/>
                <a:latin typeface="Calibri"/>
                <a:cs typeface="Calibri"/>
              </a:rPr>
              <a:t> the Tower of London and killed the Archbishop of Canterbury.</a:t>
            </a:r>
            <a:endParaRPr lang="en-GB" sz="1200" b="1" i="0" u="none" strike="noStrike" kern="1200" cap="none" spc="0" normalizeH="0" baseline="0" noProof="0" dirty="0">
              <a:ln>
                <a:noFill/>
              </a:ln>
              <a:effectLst/>
              <a:uLnTx/>
              <a:uFillTx/>
              <a:latin typeface="Calibri"/>
              <a:cs typeface="Calibri"/>
            </a:endParaRPr>
          </a:p>
        </p:txBody>
      </p:sp>
      <p:sp>
        <p:nvSpPr>
          <p:cNvPr id="12" name="Rounded Rectangle 11"/>
          <p:cNvSpPr/>
          <p:nvPr/>
        </p:nvSpPr>
        <p:spPr>
          <a:xfrm>
            <a:off x="4084224"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200" b="1" i="0" u="none" strike="noStrike" kern="1200" cap="none" spc="0" normalizeH="0" baseline="0" noProof="0" dirty="0">
                <a:ln>
                  <a:noFill/>
                </a:ln>
                <a:effectLst/>
                <a:uLnTx/>
                <a:uFillTx/>
                <a:latin typeface="Calibri"/>
                <a:cs typeface="Calibri"/>
              </a:rPr>
              <a:t>King Richard II (who was only 14) agreed to meet the</a:t>
            </a:r>
            <a:r>
              <a:rPr lang="en-GB" sz="1200" b="1" dirty="0">
                <a:latin typeface="Calibri"/>
                <a:cs typeface="Calibri"/>
              </a:rPr>
              <a:t> </a:t>
            </a:r>
            <a:r>
              <a:rPr kumimoji="0" lang="en-GB" sz="1200" b="1" i="0" u="none" strike="noStrike" kern="1200" cap="none" spc="0" normalizeH="0" baseline="0" noProof="0" dirty="0">
                <a:ln>
                  <a:noFill/>
                </a:ln>
                <a:effectLst/>
                <a:uLnTx/>
                <a:uFillTx/>
                <a:latin typeface="Calibri"/>
                <a:cs typeface="Calibri"/>
              </a:rPr>
              <a:t>rebels and listen to their demands.</a:t>
            </a:r>
            <a:endParaRPr lang="en-US" sz="1200" b="1">
              <a:cs typeface="Calibri"/>
            </a:endParaRPr>
          </a:p>
        </p:txBody>
      </p:sp>
      <p:sp>
        <p:nvSpPr>
          <p:cNvPr id="13" name="Rounded Rectangle 12"/>
          <p:cNvSpPr/>
          <p:nvPr/>
        </p:nvSpPr>
        <p:spPr>
          <a:xfrm>
            <a:off x="5907767"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200" b="1" i="0" u="none" strike="noStrike" kern="1200" cap="none" spc="0" normalizeH="0" baseline="0" noProof="0" dirty="0">
                <a:ln>
                  <a:noFill/>
                </a:ln>
                <a:effectLst/>
                <a:uLnTx/>
                <a:uFillTx/>
                <a:latin typeface="Calibri"/>
                <a:cs typeface="Calibri"/>
              </a:rPr>
              <a:t>They met at Smithfield.</a:t>
            </a:r>
            <a:r>
              <a:rPr lang="en-GB" sz="1200" b="1" dirty="0">
                <a:latin typeface="Calibri"/>
                <a:cs typeface="Calibri"/>
              </a:rPr>
              <a:t> </a:t>
            </a:r>
            <a:r>
              <a:rPr kumimoji="0" lang="en-GB" sz="1200" b="1" i="0" u="none" strike="noStrike" kern="1200" cap="none" spc="0" normalizeH="0" baseline="0" noProof="0" dirty="0">
                <a:ln>
                  <a:noFill/>
                </a:ln>
                <a:effectLst/>
                <a:uLnTx/>
                <a:uFillTx/>
                <a:latin typeface="Calibri"/>
                <a:cs typeface="Calibri"/>
              </a:rPr>
              <a:t>During this meeting</a:t>
            </a:r>
            <a:r>
              <a:rPr lang="en-GB" sz="1200" b="1" dirty="0">
                <a:latin typeface="Calibri"/>
                <a:cs typeface="Calibri"/>
              </a:rPr>
              <a:t>,</a:t>
            </a:r>
            <a:r>
              <a:rPr kumimoji="0" lang="en-GB" sz="1200" b="1" i="0" u="none" strike="noStrike" kern="1200" cap="none" spc="0" normalizeH="0" baseline="0" noProof="0" dirty="0">
                <a:ln>
                  <a:noFill/>
                </a:ln>
                <a:effectLst/>
                <a:uLnTx/>
                <a:uFillTx/>
                <a:latin typeface="Calibri"/>
                <a:cs typeface="Calibri"/>
              </a:rPr>
              <a:t> the Mayor of London</a:t>
            </a:r>
            <a:r>
              <a:rPr kumimoji="0" lang="en-GB" sz="1200" b="1" i="0" u="none" strike="noStrike" kern="1200" cap="none" spc="0" normalizeH="0" baseline="0" noProof="0" dirty="0">
                <a:ln>
                  <a:noFill/>
                </a:ln>
                <a:effectLst/>
                <a:uLnTx/>
                <a:uFillTx/>
                <a:latin typeface="Arial Rounded MT Bold"/>
              </a:rPr>
              <a:t> </a:t>
            </a:r>
            <a:r>
              <a:rPr kumimoji="0" lang="en-GB" sz="1200" b="1" i="0" u="none" strike="noStrike" kern="1200" cap="none" spc="0" normalizeH="0" baseline="0" noProof="0" dirty="0">
                <a:ln>
                  <a:noFill/>
                </a:ln>
                <a:effectLst/>
                <a:uLnTx/>
                <a:uFillTx/>
                <a:latin typeface="Calibri"/>
                <a:cs typeface="Calibri"/>
              </a:rPr>
              <a:t>killed Wat Tyler.</a:t>
            </a:r>
            <a:endParaRPr lang="en-GB" sz="1200" b="1" i="0" u="none" strike="noStrike" kern="1200" cap="none" spc="0" normalizeH="0" baseline="0" noProof="0" dirty="0">
              <a:ln>
                <a:noFill/>
              </a:ln>
              <a:effectLst/>
              <a:uLnTx/>
              <a:uFillTx/>
              <a:latin typeface="Calibri"/>
              <a:cs typeface="Calibri"/>
            </a:endParaRPr>
          </a:p>
        </p:txBody>
      </p:sp>
      <p:sp>
        <p:nvSpPr>
          <p:cNvPr id="14" name="Rounded Rectangle 13"/>
          <p:cNvSpPr/>
          <p:nvPr/>
        </p:nvSpPr>
        <p:spPr>
          <a:xfrm>
            <a:off x="7557417" y="2433862"/>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050" b="1" i="0" u="none" strike="noStrike" kern="1200" cap="none" spc="0" normalizeH="0" baseline="0" noProof="0" dirty="0">
                <a:ln>
                  <a:noFill/>
                </a:ln>
                <a:effectLst/>
                <a:uLnTx/>
                <a:uFillTx/>
                <a:latin typeface="Calibri"/>
                <a:cs typeface="Calibri"/>
              </a:rPr>
              <a:t>The </a:t>
            </a:r>
            <a:r>
              <a:rPr lang="en-GB" sz="1050" b="1" dirty="0">
                <a:latin typeface="Calibri"/>
                <a:cs typeface="Calibri"/>
              </a:rPr>
              <a:t>King</a:t>
            </a:r>
            <a:r>
              <a:rPr kumimoji="0" lang="en-GB" sz="1050" b="1" i="0" u="none" strike="noStrike" kern="1200" cap="none" spc="0" normalizeH="0" baseline="0" noProof="0" dirty="0">
                <a:ln>
                  <a:noFill/>
                </a:ln>
                <a:effectLst/>
                <a:uLnTx/>
                <a:uFillTx/>
                <a:latin typeface="Calibri"/>
                <a:cs typeface="Calibri"/>
              </a:rPr>
              <a:t> spoke directly to the people and asked them to stay calm.</a:t>
            </a:r>
            <a:r>
              <a:rPr lang="en-GB" sz="1050" b="1" dirty="0">
                <a:latin typeface="Calibri"/>
                <a:cs typeface="Calibri"/>
              </a:rPr>
              <a:t> </a:t>
            </a:r>
            <a:r>
              <a:rPr kumimoji="0" lang="en-GB" sz="1050" b="1" i="0" u="none" strike="noStrike" kern="1200" cap="none" spc="0" normalizeH="0" baseline="0" noProof="0" dirty="0">
                <a:ln>
                  <a:noFill/>
                </a:ln>
                <a:effectLst/>
                <a:uLnTx/>
                <a:uFillTx/>
                <a:latin typeface="Calibri"/>
                <a:cs typeface="Calibri"/>
              </a:rPr>
              <a:t> He said that if they went home</a:t>
            </a:r>
            <a:r>
              <a:rPr lang="en-GB" sz="1050" b="1" dirty="0">
                <a:latin typeface="Calibri"/>
                <a:cs typeface="Calibri"/>
              </a:rPr>
              <a:t>,</a:t>
            </a:r>
            <a:r>
              <a:rPr kumimoji="0" lang="en-GB" sz="1050" b="1" i="0" u="none" strike="noStrike" kern="1200" cap="none" spc="0" normalizeH="0" baseline="0" noProof="0" dirty="0">
                <a:ln>
                  <a:noFill/>
                </a:ln>
                <a:effectLst/>
                <a:uLnTx/>
                <a:uFillTx/>
                <a:latin typeface="Calibri"/>
                <a:cs typeface="Calibri"/>
              </a:rPr>
              <a:t> he would give them their freedom.</a:t>
            </a:r>
            <a:endParaRPr lang="en-US" sz="2000" b="1">
              <a:cs typeface="Calibri"/>
            </a:endParaRPr>
          </a:p>
        </p:txBody>
      </p:sp>
      <p:sp>
        <p:nvSpPr>
          <p:cNvPr id="15" name="Rounded Rectangle 14"/>
          <p:cNvSpPr/>
          <p:nvPr/>
        </p:nvSpPr>
        <p:spPr>
          <a:xfrm>
            <a:off x="319609" y="4646051"/>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100" b="1" i="0" u="none" strike="noStrike" kern="1200" cap="none" spc="0" normalizeH="0" baseline="0" noProof="0" dirty="0">
                <a:ln>
                  <a:noFill/>
                </a:ln>
                <a:effectLst/>
                <a:uLnTx/>
                <a:uFillTx/>
                <a:latin typeface="Calibri"/>
                <a:cs typeface="Calibri"/>
              </a:rPr>
              <a:t>Although the King did grant them manumission, he didn’t keep his promise.</a:t>
            </a:r>
            <a:r>
              <a:rPr lang="en-GB" sz="1100" b="1" dirty="0">
                <a:latin typeface="Calibri"/>
                <a:cs typeface="Calibri"/>
              </a:rPr>
              <a:t> </a:t>
            </a:r>
            <a:r>
              <a:rPr kumimoji="0" lang="en-GB" sz="1100" b="1" i="0" u="none" strike="noStrike" kern="1200" cap="none" spc="0" normalizeH="0" baseline="0" noProof="0" dirty="0">
                <a:ln>
                  <a:noFill/>
                </a:ln>
                <a:effectLst/>
                <a:uLnTx/>
                <a:uFillTx/>
                <a:latin typeface="Calibri"/>
                <a:cs typeface="Calibri"/>
              </a:rPr>
              <a:t>Leaders were found and executed.</a:t>
            </a:r>
            <a:r>
              <a:rPr lang="en-GB" sz="1100" b="1" dirty="0">
                <a:latin typeface="Calibri"/>
                <a:cs typeface="Calibri"/>
              </a:rPr>
              <a:t>  </a:t>
            </a:r>
            <a:endParaRPr lang="en-US" sz="1100" b="1">
              <a:cs typeface="Calibri"/>
            </a:endParaRPr>
          </a:p>
        </p:txBody>
      </p:sp>
      <p:sp>
        <p:nvSpPr>
          <p:cNvPr id="16" name="Rounded Rectangle 15"/>
          <p:cNvSpPr/>
          <p:nvPr/>
        </p:nvSpPr>
        <p:spPr>
          <a:xfrm>
            <a:off x="2163700" y="4646051"/>
            <a:ext cx="1374467" cy="1560785"/>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lIns="91440" tIns="45720" rIns="91440" bIns="45720" rtlCol="0" anchor="t"/>
          <a:lstStyle/>
          <a:p>
            <a:pPr algn="ctr">
              <a:defRPr/>
            </a:pPr>
            <a:r>
              <a:rPr kumimoji="0" lang="en-GB" sz="1400" b="1" i="0" u="none" strike="noStrike" kern="1200" cap="none" spc="0" normalizeH="0" baseline="0" noProof="0" dirty="0">
                <a:ln>
                  <a:noFill/>
                </a:ln>
                <a:effectLst/>
                <a:uLnTx/>
                <a:uFillTx/>
                <a:latin typeface="Calibri"/>
                <a:cs typeface="Calibri"/>
              </a:rPr>
              <a:t>Some people</a:t>
            </a:r>
            <a:r>
              <a:rPr lang="en-GB" sz="1400" b="1" dirty="0">
                <a:latin typeface="Calibri"/>
                <a:cs typeface="Calibri"/>
              </a:rPr>
              <a:t> </a:t>
            </a:r>
            <a:r>
              <a:rPr kumimoji="0" lang="en-GB" sz="1400" b="1" i="0" u="none" strike="noStrike" kern="1200" cap="none" spc="0" normalizeH="0" baseline="0" noProof="0" dirty="0">
                <a:ln>
                  <a:noFill/>
                </a:ln>
                <a:effectLst/>
                <a:uLnTx/>
                <a:uFillTx/>
                <a:latin typeface="Calibri"/>
                <a:cs typeface="Calibri"/>
              </a:rPr>
              <a:t>who were involved were later granted pardons.</a:t>
            </a:r>
            <a:endParaRPr lang="en-GB" sz="1400" b="1" i="0" u="none" strike="noStrike" kern="1200" cap="none" spc="0" normalizeH="0" baseline="0" noProof="0" dirty="0">
              <a:ln>
                <a:noFill/>
              </a:ln>
              <a:effectLst/>
              <a:uLnTx/>
              <a:uFillTx/>
              <a:latin typeface="Calibri"/>
              <a:cs typeface="Calibri"/>
            </a:endParaRPr>
          </a:p>
        </p:txBody>
      </p:sp>
    </p:spTree>
    <p:extLst>
      <p:ext uri="{BB962C8B-B14F-4D97-AF65-F5344CB8AC3E}">
        <p14:creationId xmlns:p14="http://schemas.microsoft.com/office/powerpoint/2010/main" val="3265991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Chronicles</a:t>
            </a:r>
            <a:endParaRPr lang="en-US"/>
          </a:p>
        </p:txBody>
      </p:sp>
    </p:spTree>
    <p:extLst>
      <p:ext uri="{BB962C8B-B14F-4D97-AF65-F5344CB8AC3E}">
        <p14:creationId xmlns:p14="http://schemas.microsoft.com/office/powerpoint/2010/main" val="589221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Chronicles</a:t>
            </a:r>
            <a:endParaRPr lang="en-US"/>
          </a:p>
        </p:txBody>
      </p:sp>
      <p:sp>
        <p:nvSpPr>
          <p:cNvPr id="5" name="TextBox 4"/>
          <p:cNvSpPr txBox="1"/>
          <p:nvPr/>
        </p:nvSpPr>
        <p:spPr>
          <a:xfrm>
            <a:off x="236714" y="971059"/>
            <a:ext cx="8548255" cy="4154984"/>
          </a:xfrm>
          <a:prstGeom prst="rect">
            <a:avLst/>
          </a:prstGeom>
          <a:noFill/>
        </p:spPr>
        <p:txBody>
          <a:bodyPr wrap="square" lIns="91440" tIns="45720" rIns="91440" bIns="45720" rtlCol="0" anchor="t">
            <a:spAutoFit/>
          </a:bodyPr>
          <a:lstStyle/>
          <a:p>
            <a:pPr algn="ctr">
              <a:defRPr/>
            </a:pPr>
            <a:r>
              <a:rPr kumimoji="0" lang="en-GB" sz="2400" b="0" i="0" u="none" strike="noStrike" kern="1200" cap="none" spc="0" normalizeH="0" baseline="0" noProof="0" dirty="0">
                <a:ln>
                  <a:noFill/>
                </a:ln>
                <a:effectLst/>
                <a:uLnTx/>
                <a:uFillTx/>
                <a:latin typeface="Calibri" panose="020F0502020204030204"/>
              </a:rPr>
              <a:t>Chronicles are contemporary accounts</a:t>
            </a:r>
            <a:r>
              <a:rPr kumimoji="0" lang="en-GB" sz="2400" b="0" i="0" u="none" strike="noStrike" kern="1200" cap="none" spc="0" normalizeH="0" noProof="0" dirty="0">
                <a:ln>
                  <a:noFill/>
                </a:ln>
                <a:effectLst/>
                <a:uLnTx/>
                <a:uFillTx/>
                <a:latin typeface="Calibri" panose="020F0502020204030204"/>
              </a:rPr>
              <a:t> of events.</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They are also sometimes called </a:t>
            </a:r>
            <a:r>
              <a:rPr kumimoji="0" lang="en-GB" sz="2400" b="0" i="1" u="none" strike="noStrike" kern="1200" cap="none" spc="0" normalizeH="0" noProof="0" dirty="0">
                <a:ln>
                  <a:noFill/>
                </a:ln>
                <a:effectLst/>
                <a:uLnTx/>
                <a:uFillTx/>
                <a:latin typeface="Calibri" panose="020F0502020204030204"/>
              </a:rPr>
              <a:t>annals. </a:t>
            </a:r>
            <a:r>
              <a:rPr lang="en-GB" sz="2400" dirty="0">
                <a:latin typeface="Calibri" panose="020F0502020204030204"/>
              </a:rPr>
              <a:t>They tend to have a narrative structure – they tell the story of events in each year in chronological order.</a:t>
            </a:r>
            <a:endParaRPr lang="en-US"/>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lang="en-GB" sz="2400" noProof="0" dirty="0">
                <a:latin typeface="Calibri" panose="020F0502020204030204"/>
              </a:rPr>
              <a:t>However, although they are often written at the time of events</a:t>
            </a:r>
            <a:r>
              <a:rPr lang="en-GB" sz="2400" dirty="0">
                <a:latin typeface="Calibri" panose="020F0502020204030204"/>
              </a:rPr>
              <a:t>,</a:t>
            </a:r>
            <a:r>
              <a:rPr lang="en-GB" sz="2400" noProof="0" dirty="0">
                <a:latin typeface="Calibri" panose="020F0502020204030204"/>
              </a:rPr>
              <a:t> this doesn’t mean that the author was present at events.</a:t>
            </a:r>
            <a:r>
              <a:rPr lang="en-GB" sz="2400" dirty="0">
                <a:latin typeface="Calibri" panose="020F0502020204030204"/>
              </a:rPr>
              <a:t> </a:t>
            </a:r>
            <a:r>
              <a:rPr lang="en-GB" sz="2400" noProof="0" dirty="0">
                <a:latin typeface="Calibri" panose="020F0502020204030204"/>
              </a:rPr>
              <a:t>We need to think about how well informed the author is.</a:t>
            </a:r>
            <a:endParaRPr lang="en-GB" sz="2400" noProof="0" dirty="0">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0" i="0" u="none" strike="noStrike" kern="1200" cap="none" spc="0" normalizeH="0" baseline="0" dirty="0">
              <a:ln>
                <a:noFill/>
              </a:ln>
              <a:solidFill>
                <a:prstClr val="black"/>
              </a:solidFill>
              <a:effectLst/>
              <a:uLnTx/>
              <a:uFillTx/>
              <a:latin typeface="Calibri" panose="020F0502020204030204"/>
              <a:cs typeface="Calibri" panose="020F0502020204030204"/>
            </a:endParaRPr>
          </a:p>
          <a:p>
            <a:pPr algn="ctr">
              <a:defRPr/>
            </a:pPr>
            <a:r>
              <a:rPr lang="en-GB" sz="2400" noProof="0" dirty="0">
                <a:latin typeface="Calibri" panose="020F0502020204030204"/>
              </a:rPr>
              <a:t>There are four main chronicles that historians use when studying</a:t>
            </a:r>
            <a:r>
              <a:rPr lang="en-GB" sz="2400" dirty="0">
                <a:latin typeface="Calibri" panose="020F0502020204030204"/>
              </a:rPr>
              <a:t> the </a:t>
            </a:r>
            <a:r>
              <a:rPr lang="en-GB" sz="2400" noProof="0" dirty="0">
                <a:latin typeface="Calibri" panose="020F0502020204030204"/>
              </a:rPr>
              <a:t>events of 1381.</a:t>
            </a:r>
            <a:r>
              <a:rPr lang="en-GB" sz="2400" dirty="0">
                <a:latin typeface="Calibri" panose="020F0502020204030204"/>
              </a:rPr>
              <a:t> </a:t>
            </a:r>
            <a:r>
              <a:rPr lang="en-GB" sz="2400" noProof="0" dirty="0">
                <a:latin typeface="Calibri" panose="020F0502020204030204"/>
              </a:rPr>
              <a:t>It is important to note that they do not all agree on events.</a:t>
            </a:r>
            <a:r>
              <a:rPr lang="en-GB" sz="2400" dirty="0">
                <a:latin typeface="Calibri" panose="020F0502020204030204"/>
              </a:rPr>
              <a:t> </a:t>
            </a:r>
            <a:r>
              <a:rPr lang="en-GB" sz="2400" noProof="0" dirty="0">
                <a:latin typeface="Calibri" panose="020F0502020204030204"/>
              </a:rPr>
              <a:t>We will look at each one in turn.</a:t>
            </a:r>
            <a:endParaRPr lang="en-GB" sz="2400" b="0" i="0"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1192737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algn="ctr">
              <a:defRPr/>
            </a:pPr>
            <a:r>
              <a:rPr kumimoji="0" lang="en-GB" sz="2800" b="1" i="0" u="none" strike="noStrike" kern="1200" cap="none" spc="0" normalizeH="0" baseline="0" noProof="0" dirty="0">
                <a:ln>
                  <a:noFill/>
                </a:ln>
                <a:effectLst/>
                <a:uLnTx/>
                <a:uFillTx/>
                <a:latin typeface="Calibri"/>
                <a:cs typeface="Calibri"/>
              </a:rPr>
              <a:t>Chronicles</a:t>
            </a:r>
            <a:r>
              <a:rPr lang="en-GB" sz="2800" b="1" dirty="0">
                <a:latin typeface="Calibri"/>
                <a:cs typeface="Calibri"/>
              </a:rPr>
              <a:t>:</a:t>
            </a:r>
            <a:r>
              <a:rPr kumimoji="0" lang="en-GB" sz="2800" b="1" i="0" u="none" strike="noStrike" kern="1200" cap="none" spc="0" normalizeH="0" baseline="0" noProof="0" dirty="0">
                <a:ln>
                  <a:noFill/>
                </a:ln>
                <a:effectLst/>
                <a:uLnTx/>
                <a:uFillTx/>
                <a:latin typeface="Calibri"/>
                <a:cs typeface="Calibri"/>
              </a:rPr>
              <a:t> Jean </a:t>
            </a:r>
            <a:r>
              <a:rPr lang="en-GB" sz="2800" b="1" dirty="0">
                <a:latin typeface="Calibri"/>
                <a:cs typeface="Calibri"/>
              </a:rPr>
              <a:t>Froissart’s </a:t>
            </a:r>
            <a:r>
              <a:rPr kumimoji="0" lang="en-GB" sz="2800" b="1" i="1" u="none" strike="noStrike" kern="1200" cap="none" spc="0" normalizeH="0" noProof="0" dirty="0">
                <a:ln>
                  <a:noFill/>
                </a:ln>
                <a:effectLst/>
                <a:uLnTx/>
                <a:uFillTx/>
                <a:latin typeface="Calibri"/>
                <a:cs typeface="Calibri"/>
              </a:rPr>
              <a:t>Chronicles</a:t>
            </a:r>
            <a:endParaRPr lang="en-GB" sz="2800" b="1" i="0" u="none" strike="noStrike" kern="1200" cap="none" spc="0" normalizeH="0" baseline="0" noProof="0" dirty="0">
              <a:ln>
                <a:noFill/>
              </a:ln>
              <a:effectLst/>
              <a:uLnTx/>
              <a:uFillTx/>
              <a:latin typeface="Calibri"/>
              <a:cs typeface="Calibri"/>
            </a:endParaRPr>
          </a:p>
        </p:txBody>
      </p:sp>
      <p:sp>
        <p:nvSpPr>
          <p:cNvPr id="5" name="TextBox 4"/>
          <p:cNvSpPr txBox="1"/>
          <p:nvPr/>
        </p:nvSpPr>
        <p:spPr>
          <a:xfrm>
            <a:off x="236714" y="1070111"/>
            <a:ext cx="8548255" cy="3416320"/>
          </a:xfrm>
          <a:prstGeom prst="rect">
            <a:avLst/>
          </a:prstGeom>
          <a:noFill/>
        </p:spPr>
        <p:txBody>
          <a:bodyPr wrap="square" lIns="91440" tIns="45720" rIns="91440" bIns="45720" rtlCol="0" anchor="t">
            <a:spAutoFit/>
          </a:bodyPr>
          <a:lstStyle/>
          <a:p>
            <a:pPr algn="ctr">
              <a:defRPr/>
            </a:pPr>
            <a:r>
              <a:rPr kumimoji="0" lang="en-GB" sz="2400" b="0" i="0" u="none" strike="noStrike" kern="1200" cap="none" spc="0" normalizeH="0" baseline="0" noProof="0" dirty="0">
                <a:ln>
                  <a:noFill/>
                </a:ln>
                <a:effectLst/>
                <a:uLnTx/>
                <a:uFillTx/>
                <a:latin typeface="Calibri" panose="020F0502020204030204"/>
              </a:rPr>
              <a:t>Although</a:t>
            </a:r>
            <a:r>
              <a:rPr kumimoji="0" lang="en-GB" sz="2400" b="0" i="0" u="none" strike="noStrike" kern="1200" cap="none" spc="0" normalizeH="0" noProof="0" dirty="0">
                <a:ln>
                  <a:noFill/>
                </a:ln>
                <a:effectLst/>
                <a:uLnTx/>
                <a:uFillTx/>
                <a:latin typeface="Calibri" panose="020F0502020204030204"/>
              </a:rPr>
              <a:t> not English, Froissart is a very important source for this time period.</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His work was highly regarded at the time, and is still considered very useful today.</a:t>
            </a:r>
            <a:endParaRPr lang="en-US"/>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kumimoji="0" lang="en-GB" sz="2400" b="0" i="0" u="none" strike="noStrike" kern="1200" cap="none" spc="0" normalizeH="0" noProof="0" dirty="0">
                <a:ln>
                  <a:noFill/>
                </a:ln>
                <a:effectLst/>
                <a:uLnTx/>
                <a:uFillTx/>
                <a:latin typeface="Calibri" panose="020F0502020204030204"/>
              </a:rPr>
              <a:t>He travelled around the country, spent time in London and </a:t>
            </a:r>
            <a:r>
              <a:rPr lang="en-GB" sz="2400" dirty="0">
                <a:latin typeface="Calibri" panose="020F0502020204030204"/>
              </a:rPr>
              <a:t>interviewed </a:t>
            </a:r>
            <a:r>
              <a:rPr kumimoji="0" lang="en-GB" sz="2400" b="0" i="0" u="none" strike="noStrike" kern="1200" cap="none" spc="0" normalizeH="0" noProof="0" dirty="0">
                <a:ln>
                  <a:noFill/>
                </a:ln>
                <a:effectLst/>
                <a:uLnTx/>
                <a:uFillTx/>
                <a:latin typeface="Calibri" panose="020F0502020204030204"/>
              </a:rPr>
              <a:t>lots of people (</a:t>
            </a:r>
            <a:r>
              <a:rPr lang="en-GB" sz="2400" dirty="0">
                <a:latin typeface="Calibri" panose="020F0502020204030204"/>
              </a:rPr>
              <a:t>e.g.</a:t>
            </a:r>
            <a:r>
              <a:rPr kumimoji="0" lang="en-GB" sz="2400" b="0" i="0" u="none" strike="noStrike" kern="1200" cap="none" spc="0" normalizeH="0" noProof="0" dirty="0">
                <a:ln>
                  <a:noFill/>
                </a:ln>
                <a:effectLst/>
                <a:uLnTx/>
                <a:uFillTx/>
                <a:latin typeface="Calibri" panose="020F0502020204030204"/>
              </a:rPr>
              <a:t> politicians</a:t>
            </a:r>
            <a:r>
              <a:rPr lang="en-GB" sz="2400" dirty="0">
                <a:latin typeface="Calibri" panose="020F0502020204030204"/>
              </a:rPr>
              <a:t> and</a:t>
            </a:r>
            <a:r>
              <a:rPr kumimoji="0" lang="en-GB" sz="2400" b="0" i="0" u="none" strike="noStrike" kern="1200" cap="none" spc="0" normalizeH="0" noProof="0" dirty="0">
                <a:ln>
                  <a:noFill/>
                </a:ln>
                <a:effectLst/>
                <a:uLnTx/>
                <a:uFillTx/>
                <a:latin typeface="Calibri" panose="020F0502020204030204"/>
              </a:rPr>
              <a:t> soldiers) about the events </a:t>
            </a:r>
            <a:r>
              <a:rPr lang="en-GB" sz="2400" dirty="0">
                <a:latin typeface="Calibri" panose="020F0502020204030204"/>
              </a:rPr>
              <a:t>of which he</a:t>
            </a:r>
            <a:r>
              <a:rPr kumimoji="0" lang="en-GB" sz="2400" b="0" i="0" u="none" strike="noStrike" kern="1200" cap="none" spc="0" normalizeH="0" noProof="0" dirty="0">
                <a:ln>
                  <a:noFill/>
                </a:ln>
                <a:effectLst/>
                <a:uLnTx/>
                <a:uFillTx/>
                <a:latin typeface="Calibri" panose="020F0502020204030204"/>
              </a:rPr>
              <a:t> </a:t>
            </a:r>
            <a:r>
              <a:rPr lang="en-GB" sz="2400" dirty="0">
                <a:latin typeface="Calibri" panose="020F0502020204030204"/>
              </a:rPr>
              <a:t>wrote</a:t>
            </a:r>
            <a:r>
              <a:rPr kumimoji="0" lang="en-GB" sz="2400" b="0" i="0" u="none" strike="noStrike" kern="1200" cap="none" spc="0" normalizeH="0" noProof="0" dirty="0">
                <a:ln>
                  <a:noFill/>
                </a:ln>
                <a:effectLst/>
                <a:uLnTx/>
                <a:uFillTx/>
                <a:latin typeface="Calibri" panose="020F0502020204030204"/>
              </a:rPr>
              <a:t>.</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His work has information from people who were with the </a:t>
            </a:r>
            <a:r>
              <a:rPr lang="en-GB" sz="2400" dirty="0">
                <a:latin typeface="Calibri" panose="020F0502020204030204"/>
              </a:rPr>
              <a:t>King</a:t>
            </a:r>
            <a:r>
              <a:rPr kumimoji="0" lang="en-GB" sz="2400" b="0" i="0" u="none" strike="noStrike" kern="1200" cap="none" spc="0" normalizeH="0" noProof="0" dirty="0">
                <a:ln>
                  <a:noFill/>
                </a:ln>
                <a:effectLst/>
                <a:uLnTx/>
                <a:uFillTx/>
                <a:latin typeface="Calibri" panose="020F0502020204030204"/>
              </a:rPr>
              <a:t> during events.</a:t>
            </a:r>
            <a:r>
              <a:rPr lang="en-GB" sz="2400" dirty="0">
                <a:latin typeface="Calibri" panose="020F0502020204030204"/>
              </a:rPr>
              <a:t> It d</a:t>
            </a:r>
            <a:r>
              <a:rPr kumimoji="0" lang="en-GB" sz="2400" b="0" i="0" u="none" strike="noStrike" kern="1200" cap="none" spc="0" normalizeH="0" noProof="0" dirty="0">
                <a:ln>
                  <a:noFill/>
                </a:ln>
                <a:effectLst/>
                <a:uLnTx/>
                <a:uFillTx/>
                <a:latin typeface="Calibri" panose="020F0502020204030204"/>
              </a:rPr>
              <a:t>oes contain some inaccuracies.</a:t>
            </a:r>
            <a:endParaRPr lang="en-GB" sz="2400" b="0" i="0"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2975459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algn="ctr">
              <a:defRPr/>
            </a:pPr>
            <a:r>
              <a:rPr kumimoji="0" lang="en-GB" sz="2800" b="1" i="0" u="none" strike="noStrike" kern="1200" cap="none" spc="0" normalizeH="0" baseline="0" noProof="0" dirty="0">
                <a:ln>
                  <a:noFill/>
                </a:ln>
                <a:effectLst/>
                <a:uLnTx/>
                <a:uFillTx/>
                <a:latin typeface="Calibri"/>
                <a:cs typeface="Calibri"/>
              </a:rPr>
              <a:t>Chronicles</a:t>
            </a:r>
            <a:r>
              <a:rPr lang="en-GB" sz="2800" b="1" dirty="0">
                <a:latin typeface="Calibri"/>
                <a:cs typeface="Calibri"/>
              </a:rPr>
              <a:t>:</a:t>
            </a:r>
            <a:r>
              <a:rPr kumimoji="0" lang="en-GB" sz="2800" b="1" i="0" u="none" strike="noStrike" kern="1200" cap="none" spc="0" normalizeH="0" baseline="0" noProof="0" dirty="0">
                <a:ln>
                  <a:noFill/>
                </a:ln>
                <a:effectLst/>
                <a:uLnTx/>
                <a:uFillTx/>
                <a:latin typeface="Calibri"/>
                <a:cs typeface="Calibri"/>
              </a:rPr>
              <a:t> Thomas </a:t>
            </a:r>
            <a:r>
              <a:rPr lang="en-GB" sz="2800" b="1" dirty="0">
                <a:latin typeface="Calibri"/>
                <a:cs typeface="Calibri"/>
              </a:rPr>
              <a:t>Walsingham’s </a:t>
            </a:r>
            <a:r>
              <a:rPr kumimoji="0" lang="en-GB" sz="2800" b="1" i="1" u="none" strike="noStrike" kern="1200" cap="none" spc="0" normalizeH="0" baseline="0" noProof="0" dirty="0" err="1">
                <a:ln>
                  <a:noFill/>
                </a:ln>
                <a:effectLst/>
                <a:uLnTx/>
                <a:uFillTx/>
                <a:latin typeface="Calibri"/>
                <a:cs typeface="Calibri"/>
              </a:rPr>
              <a:t>Chronica</a:t>
            </a:r>
            <a:r>
              <a:rPr kumimoji="0" lang="en-GB" sz="2800" b="1" i="1" u="none" strike="noStrike" kern="1200" cap="none" spc="0" normalizeH="0" baseline="0" noProof="0" dirty="0">
                <a:ln>
                  <a:noFill/>
                </a:ln>
                <a:effectLst/>
                <a:uLnTx/>
                <a:uFillTx/>
                <a:latin typeface="Calibri"/>
                <a:cs typeface="Calibri"/>
              </a:rPr>
              <a:t> </a:t>
            </a:r>
            <a:r>
              <a:rPr kumimoji="0" lang="en-GB" sz="2800" b="1" i="1" u="none" strike="noStrike" kern="1200" cap="none" spc="0" normalizeH="0" baseline="0" noProof="0" dirty="0" err="1">
                <a:ln>
                  <a:noFill/>
                </a:ln>
                <a:effectLst/>
                <a:uLnTx/>
                <a:uFillTx/>
                <a:latin typeface="Calibri"/>
                <a:cs typeface="Calibri"/>
              </a:rPr>
              <a:t>Maiora</a:t>
            </a:r>
            <a:endParaRPr lang="en-GB" sz="2800" b="1" i="0" u="none" strike="noStrike" kern="1200" cap="none" spc="0" normalizeH="0" baseline="0" noProof="0">
              <a:ln>
                <a:noFill/>
              </a:ln>
              <a:effectLst/>
              <a:uLnTx/>
              <a:uFillTx/>
              <a:latin typeface="Calibri"/>
              <a:cs typeface="Calibri"/>
            </a:endParaRPr>
          </a:p>
        </p:txBody>
      </p:sp>
      <p:sp>
        <p:nvSpPr>
          <p:cNvPr id="5" name="TextBox 4"/>
          <p:cNvSpPr txBox="1"/>
          <p:nvPr/>
        </p:nvSpPr>
        <p:spPr>
          <a:xfrm>
            <a:off x="319246" y="1238178"/>
            <a:ext cx="8548255" cy="5262979"/>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rPr>
              <a:t>Thomas Walsingham</a:t>
            </a:r>
            <a:r>
              <a:rPr kumimoji="0" lang="en-GB" sz="2400" b="0" i="0" u="none" strike="noStrike" kern="1200" cap="none" spc="0" normalizeH="0" noProof="0" dirty="0">
                <a:ln>
                  <a:noFill/>
                </a:ln>
                <a:solidFill>
                  <a:prstClr val="black"/>
                </a:solidFill>
                <a:effectLst/>
                <a:uLnTx/>
                <a:uFillTx/>
                <a:latin typeface="Calibri" panose="020F0502020204030204"/>
              </a:rPr>
              <a:t> was a monk from the Abbey of St Albans.  There was a tradition of monks from this abbey writing a chronicle.  </a:t>
            </a:r>
            <a:endParaRPr lang="en-US"/>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kumimoji="0" lang="en-GB" sz="2400" b="0" i="0" u="none" strike="noStrike" kern="1200" cap="none" spc="0" normalizeH="0" noProof="0" dirty="0">
                <a:ln>
                  <a:noFill/>
                </a:ln>
                <a:effectLst/>
                <a:uLnTx/>
                <a:uFillTx/>
                <a:latin typeface="Calibri" panose="020F0502020204030204"/>
              </a:rPr>
              <a:t>St Albans is 20 miles from London and was an important </a:t>
            </a:r>
            <a:r>
              <a:rPr lang="en-GB" sz="2400" dirty="0">
                <a:latin typeface="Calibri" panose="020F0502020204030204"/>
              </a:rPr>
              <a:t>stopping-off </a:t>
            </a:r>
            <a:r>
              <a:rPr kumimoji="0" lang="en-GB" sz="2400" b="0" i="0" u="none" strike="noStrike" kern="1200" cap="none" spc="0" normalizeH="0" noProof="0" dirty="0">
                <a:ln>
                  <a:noFill/>
                </a:ln>
                <a:effectLst/>
                <a:uLnTx/>
                <a:uFillTx/>
                <a:latin typeface="Calibri" panose="020F0502020204030204"/>
              </a:rPr>
              <a:t>point on journeys to and from the capital.</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In this way, monks were able to keep up to date with news (and gossip) from London.</a:t>
            </a:r>
            <a:endParaRPr lang="en-GB" sz="2400" b="0" i="0" u="none" strike="noStrike" kern="1200" cap="none" spc="0" normalizeH="0" noProof="0" dirty="0">
              <a:ln>
                <a:noFill/>
              </a:ln>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kumimoji="0" lang="en-GB" sz="2400" b="0" i="0" u="none" strike="noStrike" kern="1200" cap="none" spc="0" normalizeH="0" noProof="0" dirty="0">
                <a:ln>
                  <a:noFill/>
                </a:ln>
                <a:effectLst/>
                <a:uLnTx/>
                <a:uFillTx/>
                <a:latin typeface="Calibri" panose="020F0502020204030204"/>
              </a:rPr>
              <a:t>It is important to note that the </a:t>
            </a:r>
            <a:r>
              <a:rPr lang="en-GB" sz="2400" dirty="0">
                <a:latin typeface="Calibri" panose="020F0502020204030204"/>
              </a:rPr>
              <a:t>Abbey</a:t>
            </a:r>
            <a:r>
              <a:rPr kumimoji="0" lang="en-GB" sz="2400" b="0" i="0" u="none" strike="noStrike" kern="1200" cap="none" spc="0" normalizeH="0" noProof="0" dirty="0">
                <a:ln>
                  <a:noFill/>
                </a:ln>
                <a:effectLst/>
                <a:uLnTx/>
                <a:uFillTx/>
                <a:latin typeface="Calibri" panose="020F0502020204030204"/>
              </a:rPr>
              <a:t> of St Albans was attacked during </a:t>
            </a:r>
            <a:r>
              <a:rPr lang="en-GB" sz="2400" dirty="0">
                <a:latin typeface="Calibri" panose="020F0502020204030204"/>
              </a:rPr>
              <a:t>the events </a:t>
            </a:r>
            <a:r>
              <a:rPr kumimoji="0" lang="en-GB" sz="2400" b="0" i="0" u="none" strike="noStrike" kern="1200" cap="none" spc="0" normalizeH="0" noProof="0" dirty="0">
                <a:ln>
                  <a:noFill/>
                </a:ln>
                <a:effectLst/>
                <a:uLnTx/>
                <a:uFillTx/>
                <a:latin typeface="Calibri" panose="020F0502020204030204"/>
              </a:rPr>
              <a:t>of 1381.</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This will undoubtedly have affected Walsingham’s view of events.</a:t>
            </a:r>
            <a:endParaRPr lang="en-GB" sz="2400" b="0" i="0" u="none" strike="noStrike" kern="1200" cap="none" spc="0" normalizeH="0" noProof="0" dirty="0">
              <a:ln>
                <a:noFill/>
              </a:ln>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kumimoji="0" lang="en-GB" sz="2400" b="0" i="0" u="none" strike="noStrike" kern="1200" cap="none" spc="0" normalizeH="0" noProof="0" dirty="0">
                <a:ln>
                  <a:noFill/>
                </a:ln>
                <a:effectLst/>
                <a:uLnTx/>
                <a:uFillTx/>
                <a:latin typeface="Calibri" panose="020F0502020204030204"/>
              </a:rPr>
              <a:t>Walsingham did witness some of the events </a:t>
            </a:r>
            <a:r>
              <a:rPr lang="en-GB" sz="2400" dirty="0">
                <a:latin typeface="Calibri" panose="020F0502020204030204"/>
              </a:rPr>
              <a:t>that he </a:t>
            </a:r>
            <a:r>
              <a:rPr kumimoji="0" lang="en-GB" sz="2400" b="0" i="0" u="none" strike="noStrike" kern="1200" cap="none" spc="0" normalizeH="0" noProof="0" dirty="0">
                <a:ln>
                  <a:noFill/>
                </a:ln>
                <a:effectLst/>
                <a:uLnTx/>
                <a:uFillTx/>
                <a:latin typeface="Calibri" panose="020F0502020204030204"/>
              </a:rPr>
              <a:t>discusses, and will have seen some of the documents he talks about.</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However, he was keen to discredit the rebels.</a:t>
            </a:r>
            <a:endParaRPr lang="en-GB" sz="2400" b="0" i="0"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2421235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Chronicles</a:t>
            </a:r>
            <a:r>
              <a:rPr lang="en-GB" sz="2800" b="1" dirty="0">
                <a:latin typeface="Calibri"/>
                <a:cs typeface="Calibri"/>
              </a:rPr>
              <a:t>:</a:t>
            </a:r>
            <a:r>
              <a:rPr kumimoji="0" lang="en-GB" sz="2800" b="1" i="0" u="none" strike="noStrike" kern="1200" cap="none" spc="0" normalizeH="0" baseline="0" noProof="0" dirty="0">
                <a:ln>
                  <a:noFill/>
                </a:ln>
                <a:effectLst/>
                <a:uLnTx/>
                <a:uFillTx/>
                <a:latin typeface="Calibri"/>
                <a:cs typeface="Calibri"/>
              </a:rPr>
              <a:t> Henry Knighton</a:t>
            </a:r>
            <a:endParaRPr lang="en-GB" sz="2800" b="1" i="0" u="none" strike="noStrike" kern="1200" cap="none" spc="0" normalizeH="0" baseline="0" noProof="0" dirty="0">
              <a:ln>
                <a:noFill/>
              </a:ln>
              <a:effectLst/>
              <a:uLnTx/>
              <a:uFillTx/>
              <a:latin typeface="Calibri"/>
              <a:cs typeface="Calibri"/>
            </a:endParaRPr>
          </a:p>
        </p:txBody>
      </p:sp>
      <p:sp>
        <p:nvSpPr>
          <p:cNvPr id="5" name="TextBox 4"/>
          <p:cNvSpPr txBox="1"/>
          <p:nvPr/>
        </p:nvSpPr>
        <p:spPr>
          <a:xfrm>
            <a:off x="319246" y="1293395"/>
            <a:ext cx="8548255" cy="1200329"/>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alibri" panose="020F0502020204030204"/>
              </a:rPr>
              <a:t>Knighton</a:t>
            </a:r>
            <a:r>
              <a:rPr kumimoji="0" lang="en-GB" sz="2400" b="0" i="0" u="none" strike="noStrike" kern="1200" cap="none" spc="0" normalizeH="0" noProof="0" dirty="0">
                <a:ln>
                  <a:noFill/>
                </a:ln>
                <a:effectLst/>
                <a:uLnTx/>
                <a:uFillTx/>
                <a:latin typeface="Calibri" panose="020F0502020204030204"/>
              </a:rPr>
              <a:t> was based in Leicester, but does reproduce some documents from the time and vividly describes the panic in Leicester</a:t>
            </a:r>
            <a:r>
              <a:rPr lang="en-GB" sz="2400" dirty="0">
                <a:latin typeface="Calibri" panose="020F0502020204030204"/>
              </a:rPr>
              <a:t>.</a:t>
            </a:r>
            <a:endParaRPr lang="en-US" dirty="0"/>
          </a:p>
        </p:txBody>
      </p:sp>
    </p:spTree>
    <p:extLst>
      <p:ext uri="{BB962C8B-B14F-4D97-AF65-F5344CB8AC3E}">
        <p14:creationId xmlns:p14="http://schemas.microsoft.com/office/powerpoint/2010/main" val="9146874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Chronicles</a:t>
            </a:r>
            <a:r>
              <a:rPr lang="en-GB" sz="2800" b="1" dirty="0">
                <a:latin typeface="Calibri"/>
                <a:cs typeface="Calibri"/>
              </a:rPr>
              <a:t>:</a:t>
            </a:r>
            <a:r>
              <a:rPr kumimoji="0" lang="en-GB" sz="2800" b="1" i="0" u="none" strike="noStrike" kern="1200" cap="none" spc="0" normalizeH="0" baseline="0" noProof="0" dirty="0">
                <a:ln>
                  <a:noFill/>
                </a:ln>
                <a:effectLst/>
                <a:uLnTx/>
                <a:uFillTx/>
                <a:latin typeface="Calibri"/>
                <a:cs typeface="Calibri"/>
              </a:rPr>
              <a:t> </a:t>
            </a:r>
            <a:r>
              <a:rPr kumimoji="0" lang="en-GB" sz="2800" b="1" i="1" u="none" strike="noStrike" kern="1200" cap="none" spc="0" normalizeH="0" baseline="0" noProof="0" err="1">
                <a:ln>
                  <a:noFill/>
                </a:ln>
                <a:effectLst/>
                <a:uLnTx/>
                <a:uFillTx/>
                <a:latin typeface="Calibri"/>
                <a:cs typeface="Calibri"/>
              </a:rPr>
              <a:t>Anonimalle</a:t>
            </a:r>
            <a:r>
              <a:rPr kumimoji="0" lang="en-GB" sz="2800" b="1" i="1" u="none" strike="noStrike" kern="1200" cap="none" spc="0" normalizeH="0" baseline="0" noProof="0" dirty="0">
                <a:ln>
                  <a:noFill/>
                </a:ln>
                <a:effectLst/>
                <a:uLnTx/>
                <a:uFillTx/>
                <a:latin typeface="Calibri"/>
                <a:cs typeface="Calibri"/>
              </a:rPr>
              <a:t> Chronicle</a:t>
            </a:r>
            <a:endParaRPr lang="en-US"/>
          </a:p>
        </p:txBody>
      </p:sp>
      <p:sp>
        <p:nvSpPr>
          <p:cNvPr id="5" name="TextBox 4"/>
          <p:cNvSpPr txBox="1"/>
          <p:nvPr/>
        </p:nvSpPr>
        <p:spPr>
          <a:xfrm>
            <a:off x="319246" y="1293395"/>
            <a:ext cx="8548255" cy="2308324"/>
          </a:xfrm>
          <a:prstGeom prst="rect">
            <a:avLst/>
          </a:prstGeom>
          <a:noFill/>
        </p:spPr>
        <p:txBody>
          <a:bodyPr wrap="square" lIns="91440" tIns="45720" rIns="91440" bIns="45720" rtlCol="0" anchor="t">
            <a:spAutoFit/>
          </a:bodyPr>
          <a:lstStyle/>
          <a:p>
            <a:pPr algn="ctr">
              <a:defRPr/>
            </a:pPr>
            <a:r>
              <a:rPr lang="en-GB" sz="2400" dirty="0">
                <a:latin typeface="Calibri" panose="020F0502020204030204"/>
              </a:rPr>
              <a:t>This was written</a:t>
            </a:r>
            <a:r>
              <a:rPr kumimoji="0" lang="en-GB" sz="2400" b="0" i="0" u="none" strike="noStrike" kern="1200" cap="none" spc="0" normalizeH="0" baseline="0" noProof="0" dirty="0">
                <a:ln>
                  <a:noFill/>
                </a:ln>
                <a:effectLst/>
                <a:uLnTx/>
                <a:uFillTx/>
                <a:latin typeface="Calibri" panose="020F0502020204030204"/>
              </a:rPr>
              <a:t> within a few years of the </a:t>
            </a:r>
            <a:r>
              <a:rPr lang="en-GB" sz="2400" dirty="0">
                <a:latin typeface="Calibri" panose="020F0502020204030204"/>
              </a:rPr>
              <a:t>Revolt</a:t>
            </a:r>
            <a:r>
              <a:rPr kumimoji="0" lang="en-GB" sz="2400" b="0" i="0" u="none" strike="noStrike" kern="1200" cap="none" spc="0" normalizeH="0" baseline="0" noProof="0" dirty="0">
                <a:ln>
                  <a:noFill/>
                </a:ln>
                <a:effectLst/>
                <a:uLnTx/>
                <a:uFillTx/>
                <a:latin typeface="Calibri" panose="020F0502020204030204"/>
              </a:rPr>
              <a:t>. W</a:t>
            </a:r>
            <a:r>
              <a:rPr kumimoji="0" lang="en-GB" sz="2400" b="0" i="0" u="none" strike="noStrike" kern="1200" cap="none" spc="0" normalizeH="0" noProof="0" dirty="0">
                <a:ln>
                  <a:noFill/>
                </a:ln>
                <a:effectLst/>
                <a:uLnTx/>
                <a:uFillTx/>
                <a:latin typeface="Calibri" panose="020F0502020204030204"/>
              </a:rPr>
              <a:t>e think</a:t>
            </a:r>
            <a:r>
              <a:rPr lang="en-GB" sz="2400" dirty="0">
                <a:latin typeface="Calibri" panose="020F0502020204030204"/>
              </a:rPr>
              <a:t> that</a:t>
            </a:r>
            <a:r>
              <a:rPr kumimoji="0" lang="en-GB" sz="2400" b="0" i="0" u="none" strike="noStrike" kern="1200" cap="none" spc="0" normalizeH="0" noProof="0" dirty="0">
                <a:ln>
                  <a:noFill/>
                </a:ln>
                <a:effectLst/>
                <a:uLnTx/>
                <a:uFillTx/>
                <a:latin typeface="Calibri" panose="020F0502020204030204"/>
              </a:rPr>
              <a:t> it was probably written by someone based in York.</a:t>
            </a:r>
            <a:endParaRPr lang="en-US"/>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br>
              <a:rPr lang="en-GB" sz="2400" dirty="0">
                <a:latin typeface="Calibri" panose="020F0502020204030204"/>
                <a:cs typeface="Calibri"/>
              </a:rPr>
            </a:br>
            <a:r>
              <a:rPr lang="en-GB" sz="2400" dirty="0">
                <a:latin typeface="Calibri" panose="020F0502020204030204"/>
              </a:rPr>
              <a:t>It is traditionally</a:t>
            </a:r>
            <a:r>
              <a:rPr kumimoji="0" lang="en-GB" sz="2400" b="0" i="0" u="none" strike="noStrike" kern="1200" cap="none" spc="0" normalizeH="0" noProof="0" dirty="0">
                <a:ln>
                  <a:noFill/>
                </a:ln>
                <a:effectLst/>
                <a:uLnTx/>
                <a:uFillTx/>
                <a:latin typeface="Calibri" panose="020F0502020204030204"/>
              </a:rPr>
              <a:t> considered the most accurate of the chronicles and the most sympathetic to the rebels.</a:t>
            </a:r>
            <a:endParaRPr lang="en-GB" sz="2400" b="0" i="0"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16414143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14" y="245820"/>
            <a:ext cx="8713321" cy="523220"/>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libri"/>
                <a:cs typeface="Calibri"/>
              </a:rPr>
              <a:t>Chronicles</a:t>
            </a:r>
            <a:endParaRPr lang="en-US"/>
          </a:p>
        </p:txBody>
      </p:sp>
      <p:sp>
        <p:nvSpPr>
          <p:cNvPr id="5" name="TextBox 4"/>
          <p:cNvSpPr txBox="1"/>
          <p:nvPr/>
        </p:nvSpPr>
        <p:spPr>
          <a:xfrm>
            <a:off x="319246" y="910623"/>
            <a:ext cx="8548255" cy="4154984"/>
          </a:xfrm>
          <a:prstGeom prst="rect">
            <a:avLst/>
          </a:prstGeom>
          <a:noFill/>
        </p:spPr>
        <p:txBody>
          <a:bodyPr wrap="square" lIns="91440" tIns="45720" rIns="91440" bIns="45720" rtlCol="0" anchor="t">
            <a:spAutoFit/>
          </a:bodyPr>
          <a:lstStyle/>
          <a:p>
            <a:pPr algn="ctr">
              <a:defRPr/>
            </a:pPr>
            <a:r>
              <a:rPr kumimoji="0" lang="en-GB" sz="2400" b="0" i="0" u="none" strike="noStrike" kern="1200" cap="none" spc="0" normalizeH="0" baseline="0" noProof="0" dirty="0">
                <a:ln>
                  <a:noFill/>
                </a:ln>
                <a:effectLst/>
                <a:uLnTx/>
                <a:uFillTx/>
                <a:latin typeface="Calibri" panose="020F0502020204030204"/>
              </a:rPr>
              <a:t>The</a:t>
            </a:r>
            <a:r>
              <a:rPr kumimoji="0" lang="en-GB" sz="2400" b="0" i="0" u="none" strike="noStrike" kern="1200" cap="none" spc="0" normalizeH="0" noProof="0" dirty="0">
                <a:ln>
                  <a:noFill/>
                </a:ln>
                <a:effectLst/>
                <a:uLnTx/>
                <a:uFillTx/>
                <a:latin typeface="Calibri" panose="020F0502020204030204"/>
              </a:rPr>
              <a:t> chronicles do tend to have a particular point of view or ‘side’.</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 Whose do you think it is?</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None of them were impartial, and most did not present the rebels in a positive light.</a:t>
            </a:r>
            <a:r>
              <a:rPr lang="en-GB" sz="2400" dirty="0">
                <a:latin typeface="Calibri" panose="020F0502020204030204"/>
              </a:rPr>
              <a:t> </a:t>
            </a:r>
            <a:r>
              <a:rPr kumimoji="0" lang="en-GB" sz="2400" b="0" i="0" u="none" strike="noStrike" kern="1200" cap="none" spc="0" normalizeH="0" noProof="0" dirty="0">
                <a:ln>
                  <a:noFill/>
                </a:ln>
                <a:effectLst/>
                <a:uLnTx/>
                <a:uFillTx/>
                <a:latin typeface="Calibri" panose="020F0502020204030204"/>
              </a:rPr>
              <a:t>They also tend to focus on events in London.</a:t>
            </a:r>
            <a:endParaRPr lang="en-US"/>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noProof="0" dirty="0">
                <a:ln>
                  <a:noFill/>
                </a:ln>
                <a:solidFill>
                  <a:prstClr val="black"/>
                </a:solidFill>
                <a:effectLst/>
                <a:uLnTx/>
                <a:uFillTx/>
                <a:latin typeface="Calibri" panose="020F0502020204030204"/>
              </a:rPr>
              <a:t>How does this affect our use of the chronicles?</a:t>
            </a:r>
            <a:endParaRPr lang="en-GB" sz="2400" b="0" i="0" u="none" strike="noStrike" kern="1200" cap="none" spc="0" normalizeH="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noProof="0" dirty="0">
                <a:ln>
                  <a:noFill/>
                </a:ln>
                <a:solidFill>
                  <a:prstClr val="black"/>
                </a:solidFill>
                <a:effectLst/>
                <a:uLnTx/>
                <a:uFillTx/>
                <a:latin typeface="Calibri" panose="020F0502020204030204"/>
              </a:rPr>
              <a:t>What other evidence might we need to balance them out?</a:t>
            </a:r>
            <a:endParaRPr lang="en-GB" sz="2400" b="0" i="0" u="none" strike="noStrike" kern="1200" cap="none" spc="0" normalizeH="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400" baseline="0" dirty="0">
              <a:solidFill>
                <a:prstClr val="black"/>
              </a:solidFill>
              <a:latin typeface="Calibri" panose="020F0502020204030204"/>
              <a:cs typeface="Calibri" panose="020F0502020204030204"/>
            </a:endParaRPr>
          </a:p>
          <a:p>
            <a:pPr algn="ctr">
              <a:defRPr/>
            </a:pPr>
            <a:r>
              <a:rPr lang="en-GB" sz="2400" dirty="0">
                <a:latin typeface="Calibri" panose="020F0502020204030204"/>
              </a:rPr>
              <a:t>With your new knowledge about the chronicles, go back to the evidence that we used last lesson – does this change anything?</a:t>
            </a:r>
            <a:endParaRPr lang="en-GB" sz="2400" b="0" i="0" u="none" strike="noStrike" kern="1200" cap="none" spc="0" normalizeH="0" baseline="0" noProof="0" dirty="0">
              <a:ln>
                <a:noFill/>
              </a:ln>
              <a:effectLst/>
              <a:uLnTx/>
              <a:uFillTx/>
              <a:latin typeface="Calibri" panose="020F0502020204030204"/>
              <a:cs typeface="Calibri" panose="020F0502020204030204"/>
            </a:endParaRP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869484" y="5680160"/>
            <a:ext cx="944962" cy="835224"/>
          </a:xfrm>
          <a:prstGeom prst="rect">
            <a:avLst/>
          </a:prstGeom>
        </p:spPr>
      </p:pic>
    </p:spTree>
    <p:extLst>
      <p:ext uri="{BB962C8B-B14F-4D97-AF65-F5344CB8AC3E}">
        <p14:creationId xmlns:p14="http://schemas.microsoft.com/office/powerpoint/2010/main" val="17610310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176" y="697061"/>
            <a:ext cx="8883190" cy="3539430"/>
          </a:xfrm>
          <a:prstGeom prst="rect">
            <a:avLst/>
          </a:prstGeom>
        </p:spPr>
        <p:txBody>
          <a:bodyPr wrap="square" lIns="91440" tIns="45720" rIns="91440" bIns="45720" anchor="t">
            <a:spAutoFit/>
          </a:bodyPr>
          <a:lstStyle/>
          <a:p>
            <a:pPr algn="ctr"/>
            <a:r>
              <a:rPr lang="en-GB" sz="3200" dirty="0"/>
              <a:t>Last lesson, we focused on the traditional interpretation.  </a:t>
            </a:r>
            <a:endParaRPr lang="en-US" sz="3200">
              <a:cs typeface="Calibri"/>
            </a:endParaRPr>
          </a:p>
          <a:p>
            <a:pPr algn="ctr"/>
            <a:endParaRPr lang="en-GB" sz="3200" dirty="0">
              <a:cs typeface="Calibri" panose="020F0502020204030204"/>
            </a:endParaRPr>
          </a:p>
          <a:p>
            <a:pPr algn="ctr"/>
            <a:r>
              <a:rPr lang="en-GB" sz="3200" dirty="0"/>
              <a:t>Have we discovered anything new from the more recent research?</a:t>
            </a:r>
            <a:endParaRPr lang="en-GB" sz="3200">
              <a:cs typeface="Calibri" panose="020F0502020204030204"/>
            </a:endParaRPr>
          </a:p>
          <a:p>
            <a:endParaRPr lang="en-GB" sz="3200" dirty="0"/>
          </a:p>
          <a:p>
            <a:endParaRPr lang="en-GB" sz="3200" dirty="0"/>
          </a:p>
        </p:txBody>
      </p:sp>
      <p:grpSp>
        <p:nvGrpSpPr>
          <p:cNvPr id="6" name="Group 5"/>
          <p:cNvGrpSpPr/>
          <p:nvPr/>
        </p:nvGrpSpPr>
        <p:grpSpPr>
          <a:xfrm>
            <a:off x="0" y="-10"/>
            <a:ext cx="9144000" cy="537075"/>
            <a:chOff x="0" y="304800"/>
            <a:chExt cx="9144000" cy="537075"/>
          </a:xfrm>
        </p:grpSpPr>
        <p:sp>
          <p:nvSpPr>
            <p:cNvPr id="7" name="Rectangle 6"/>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TextBox 7"/>
            <p:cNvSpPr txBox="1"/>
            <p:nvPr/>
          </p:nvSpPr>
          <p:spPr>
            <a:xfrm>
              <a:off x="318656" y="307612"/>
              <a:ext cx="8539218" cy="534263"/>
            </a:xfrm>
            <a:prstGeom prst="rect">
              <a:avLst/>
            </a:prstGeom>
            <a:noFill/>
          </p:spPr>
          <p:txBody>
            <a:bodyPr wrap="square" lIns="91440" tIns="45720" rIns="91440" bIns="45720" rtlCol="0" anchor="t">
              <a:spAutoFit/>
            </a:bodyPr>
            <a:lstStyle/>
            <a:p>
              <a:pPr algn="ctr"/>
              <a:r>
                <a:rPr lang="en-GB" sz="2800" b="1" dirty="0">
                  <a:solidFill>
                    <a:schemeClr val="bg1"/>
                  </a:solidFill>
                  <a:latin typeface="Calibri"/>
                  <a:cs typeface="Calibri"/>
                </a:rPr>
                <a:t>What happened in 1381?</a:t>
              </a:r>
            </a:p>
          </p:txBody>
        </p:sp>
      </p:grpSp>
      <p:sp>
        <p:nvSpPr>
          <p:cNvPr id="3" name="Rectangle 2"/>
          <p:cNvSpPr/>
          <p:nvPr/>
        </p:nvSpPr>
        <p:spPr>
          <a:xfrm>
            <a:off x="4284921" y="3253033"/>
            <a:ext cx="4859079" cy="3416320"/>
          </a:xfrm>
          <a:prstGeom prst="rect">
            <a:avLst/>
          </a:prstGeom>
        </p:spPr>
        <p:txBody>
          <a:bodyPr wrap="square" lIns="91440" tIns="45720" rIns="91440" bIns="45720" anchor="t">
            <a:spAutoFit/>
          </a:bodyPr>
          <a:lstStyle/>
          <a:p>
            <a:pPr marL="457200" lvl="0" indent="-457200">
              <a:buFont typeface="Arial" panose="020B0604020202020204" pitchFamily="34" charset="0"/>
              <a:buChar char="•"/>
              <a:defRPr/>
            </a:pPr>
            <a:r>
              <a:rPr lang="en-GB" sz="2400" b="1" dirty="0"/>
              <a:t>There were a variety of causes.</a:t>
            </a:r>
            <a:endParaRPr lang="en-GB" sz="2400" b="1" dirty="0">
              <a:solidFill>
                <a:prstClr val="black"/>
              </a:solidFill>
            </a:endParaRPr>
          </a:p>
          <a:p>
            <a:pPr marL="457200" indent="-457200">
              <a:buFont typeface="Arial" panose="020B0604020202020204" pitchFamily="34" charset="0"/>
              <a:buChar char="•"/>
              <a:defRPr/>
            </a:pPr>
            <a:r>
              <a:rPr lang="en-GB" sz="2400" b="1" dirty="0"/>
              <a:t>The leaders were Wat Tyler and </a:t>
            </a:r>
            <a:r>
              <a:rPr lang="en-GB" sz="2400" b="1"/>
              <a:t>John Ball.</a:t>
            </a:r>
          </a:p>
          <a:p>
            <a:pPr marL="457200" lvl="0" indent="-457200">
              <a:buFont typeface="Arial" panose="020B0604020202020204" pitchFamily="34" charset="0"/>
              <a:buChar char="•"/>
              <a:defRPr/>
            </a:pPr>
            <a:r>
              <a:rPr lang="en-GB" sz="2400" b="1"/>
              <a:t>They had no clear aim.</a:t>
            </a:r>
            <a:endParaRPr lang="en-GB" sz="2000" b="1" dirty="0">
              <a:solidFill>
                <a:prstClr val="black"/>
              </a:solidFill>
            </a:endParaRPr>
          </a:p>
          <a:p>
            <a:pPr marL="457200" lvl="0" indent="-457200">
              <a:buFont typeface="Arial" panose="020B0604020202020204" pitchFamily="34" charset="0"/>
              <a:buChar char="•"/>
              <a:defRPr/>
            </a:pPr>
            <a:r>
              <a:rPr lang="en-GB" sz="2400" b="1" dirty="0"/>
              <a:t>The peasants rebelled violently against the King.</a:t>
            </a:r>
            <a:endParaRPr lang="en-GB" sz="2400" b="1" dirty="0">
              <a:cs typeface="Calibri"/>
            </a:endParaRPr>
          </a:p>
          <a:p>
            <a:pPr marL="457200" lvl="0" indent="-457200">
              <a:buFont typeface="Arial" panose="020B0604020202020204" pitchFamily="34" charset="0"/>
              <a:buChar char="•"/>
              <a:defRPr/>
            </a:pPr>
            <a:r>
              <a:rPr lang="en-GB" sz="2400" b="1"/>
              <a:t>It was mainly in London.</a:t>
            </a:r>
            <a:endParaRPr lang="en-GB" sz="2400" b="1">
              <a:cs typeface="Calibri"/>
            </a:endParaRPr>
          </a:p>
          <a:p>
            <a:pPr marL="457200" lvl="0" indent="-457200">
              <a:buFont typeface="Arial" panose="020B0604020202020204" pitchFamily="34" charset="0"/>
              <a:buChar char="•"/>
              <a:defRPr/>
            </a:pPr>
            <a:r>
              <a:rPr lang="en-GB" sz="2400" b="1" dirty="0"/>
              <a:t>It was widespread and serious.</a:t>
            </a:r>
            <a:endParaRPr lang="en-GB" sz="2400" b="1" dirty="0">
              <a:cs typeface="Calibri"/>
            </a:endParaRPr>
          </a:p>
          <a:p>
            <a:pPr marL="457200" lvl="0" indent="-457200">
              <a:buFont typeface="Arial" panose="020B0604020202020204" pitchFamily="34" charset="0"/>
              <a:buChar char="•"/>
              <a:defRPr/>
            </a:pPr>
            <a:r>
              <a:rPr lang="en-GB" sz="2400" b="1" dirty="0"/>
              <a:t>It was unsuccessful.</a:t>
            </a:r>
            <a:endParaRPr lang="en-GB" sz="2400" b="1" dirty="0">
              <a:cs typeface="Calibri"/>
            </a:endParaRPr>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18656" y="5852418"/>
            <a:ext cx="865707" cy="816935"/>
          </a:xfrm>
          <a:prstGeom prst="rect">
            <a:avLst/>
          </a:prstGeom>
        </p:spPr>
      </p:pic>
    </p:spTree>
    <p:extLst>
      <p:ext uri="{BB962C8B-B14F-4D97-AF65-F5344CB8AC3E}">
        <p14:creationId xmlns:p14="http://schemas.microsoft.com/office/powerpoint/2010/main" val="110296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088" y="663931"/>
            <a:ext cx="8872147" cy="2185214"/>
          </a:xfrm>
          <a:prstGeom prst="rect">
            <a:avLst/>
          </a:prstGeom>
        </p:spPr>
        <p:txBody>
          <a:bodyPr wrap="square" lIns="91440" tIns="45720" rIns="91440" bIns="45720" anchor="t">
            <a:spAutoFit/>
          </a:bodyPr>
          <a:lstStyle/>
          <a:p>
            <a:pPr algn="ctr"/>
            <a:r>
              <a:rPr lang="en-GB" sz="3600" dirty="0"/>
              <a:t>These are some of the key findings from the new research:</a:t>
            </a:r>
            <a:endParaRPr lang="en-GB" sz="2000" dirty="0">
              <a:cs typeface="Calibri" panose="020F0502020204030204"/>
            </a:endParaRPr>
          </a:p>
          <a:p>
            <a:endParaRPr lang="en-GB" sz="3200" dirty="0"/>
          </a:p>
          <a:p>
            <a:endParaRPr lang="en-GB" sz="3200" dirty="0"/>
          </a:p>
        </p:txBody>
      </p:sp>
      <p:grpSp>
        <p:nvGrpSpPr>
          <p:cNvPr id="6" name="Group 5"/>
          <p:cNvGrpSpPr/>
          <p:nvPr/>
        </p:nvGrpSpPr>
        <p:grpSpPr>
          <a:xfrm>
            <a:off x="0" y="-10"/>
            <a:ext cx="9144000" cy="537075"/>
            <a:chOff x="0" y="304800"/>
            <a:chExt cx="9144000" cy="537075"/>
          </a:xfrm>
        </p:grpSpPr>
        <p:sp>
          <p:nvSpPr>
            <p:cNvPr id="7" name="Rectangle 6"/>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TextBox 7"/>
            <p:cNvSpPr txBox="1"/>
            <p:nvPr/>
          </p:nvSpPr>
          <p:spPr>
            <a:xfrm>
              <a:off x="318656" y="307612"/>
              <a:ext cx="8550261" cy="534263"/>
            </a:xfrm>
            <a:prstGeom prst="rect">
              <a:avLst/>
            </a:prstGeom>
            <a:noFill/>
          </p:spPr>
          <p:txBody>
            <a:bodyPr wrap="square" lIns="91440" tIns="45720" rIns="91440" bIns="45720" rtlCol="0" anchor="t">
              <a:spAutoFit/>
            </a:bodyPr>
            <a:lstStyle/>
            <a:p>
              <a:pPr algn="ctr"/>
              <a:r>
                <a:rPr lang="en-GB" sz="2800" b="1" dirty="0">
                  <a:solidFill>
                    <a:schemeClr val="bg1"/>
                  </a:solidFill>
                  <a:latin typeface="Calibri"/>
                  <a:cs typeface="Calibri"/>
                </a:rPr>
                <a:t>What happened in 1381?</a:t>
              </a:r>
            </a:p>
          </p:txBody>
        </p:sp>
      </p:grpSp>
      <p:sp>
        <p:nvSpPr>
          <p:cNvPr id="3" name="Rectangle 2"/>
          <p:cNvSpPr/>
          <p:nvPr/>
        </p:nvSpPr>
        <p:spPr>
          <a:xfrm>
            <a:off x="531467" y="2051554"/>
            <a:ext cx="7914812" cy="4401205"/>
          </a:xfrm>
          <a:prstGeom prst="rect">
            <a:avLst/>
          </a:prstGeom>
        </p:spPr>
        <p:txBody>
          <a:bodyPr wrap="square" lIns="91440" tIns="45720" rIns="91440" bIns="45720" anchor="t">
            <a:spAutoFit/>
          </a:bodyPr>
          <a:lstStyle/>
          <a:p>
            <a:pPr marL="457200" lvl="0" indent="-457200">
              <a:buFont typeface="Arial" panose="020B0604020202020204" pitchFamily="34" charset="0"/>
              <a:buChar char="•"/>
              <a:defRPr/>
            </a:pPr>
            <a:r>
              <a:rPr lang="en-GB" sz="2800" b="1" dirty="0"/>
              <a:t>There was a variety of different types of people involved.</a:t>
            </a:r>
            <a:endParaRPr lang="en-GB" sz="2800" b="1" dirty="0">
              <a:solidFill>
                <a:prstClr val="black"/>
              </a:solidFill>
            </a:endParaRPr>
          </a:p>
          <a:p>
            <a:pPr marL="457200" lvl="0" indent="-457200">
              <a:buFont typeface="Arial" panose="020B0604020202020204" pitchFamily="34" charset="0"/>
              <a:buChar char="•"/>
              <a:defRPr/>
            </a:pPr>
            <a:r>
              <a:rPr lang="en-GB" sz="2800" b="1" dirty="0"/>
              <a:t>It was much more organised than previously thought.</a:t>
            </a:r>
            <a:endParaRPr lang="en-GB" sz="2800" b="1" dirty="0">
              <a:cs typeface="Calibri"/>
            </a:endParaRPr>
          </a:p>
          <a:p>
            <a:pPr marL="457200" lvl="0" indent="-457200">
              <a:buFont typeface="Arial" panose="020B0604020202020204" pitchFamily="34" charset="0"/>
              <a:buChar char="•"/>
              <a:defRPr/>
            </a:pPr>
            <a:r>
              <a:rPr lang="en-GB" sz="2800" b="1" dirty="0"/>
              <a:t>It was a hugely significant event that worried the government greatly.</a:t>
            </a:r>
            <a:endParaRPr lang="en-GB" sz="2800" b="1" dirty="0">
              <a:cs typeface="Calibri"/>
            </a:endParaRPr>
          </a:p>
          <a:p>
            <a:pPr marL="457200" lvl="0" indent="-457200">
              <a:buFont typeface="Arial" panose="020B0604020202020204" pitchFamily="34" charset="0"/>
              <a:buChar char="•"/>
              <a:defRPr/>
            </a:pPr>
            <a:r>
              <a:rPr lang="en-GB" sz="2800" b="1" dirty="0"/>
              <a:t>It varied from place to place and the specific causes were often more to do with local area issues.</a:t>
            </a:r>
            <a:endParaRPr lang="en-GB" sz="2800" b="1" dirty="0">
              <a:cs typeface="Calibri"/>
            </a:endParaRPr>
          </a:p>
          <a:p>
            <a:pPr marL="457200" lvl="0" indent="-457200">
              <a:buFont typeface="Arial" panose="020B0604020202020204" pitchFamily="34" charset="0"/>
              <a:buChar char="•"/>
              <a:defRPr/>
            </a:pPr>
            <a:r>
              <a:rPr lang="en-GB" sz="2800" b="1" dirty="0"/>
              <a:t>There was no single leader.</a:t>
            </a:r>
            <a:endParaRPr lang="en-GB" sz="2400" b="1" dirty="0">
              <a:solidFill>
                <a:prstClr val="black"/>
              </a:solidFill>
            </a:endParaRPr>
          </a:p>
        </p:txBody>
      </p:sp>
    </p:spTree>
    <p:extLst>
      <p:ext uri="{BB962C8B-B14F-4D97-AF65-F5344CB8AC3E}">
        <p14:creationId xmlns:p14="http://schemas.microsoft.com/office/powerpoint/2010/main" val="26565220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7818" y="211959"/>
            <a:ext cx="8769430" cy="2677656"/>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Having done more research, what do we know as a class?  How certain are we?</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algn="ctr">
              <a:defRPr/>
            </a:pPr>
            <a:r>
              <a:rPr kumimoji="0" lang="en-GB" sz="2800" b="0" i="0" u="none" strike="noStrike" kern="1200" cap="none" spc="0" normalizeH="0" baseline="0" noProof="0" dirty="0">
                <a:ln>
                  <a:noFill/>
                </a:ln>
                <a:effectLst/>
                <a:uLnTx/>
                <a:uFillTx/>
                <a:latin typeface="Calibri" panose="020F0502020204030204"/>
                <a:ea typeface="+mn-ea"/>
                <a:cs typeface="+mn-cs"/>
              </a:rPr>
              <a:t>There will be some things </a:t>
            </a:r>
            <a:r>
              <a:rPr lang="en-GB" sz="2800" dirty="0">
                <a:latin typeface="Calibri" panose="020F0502020204030204"/>
              </a:rPr>
              <a:t>about which</a:t>
            </a:r>
            <a:r>
              <a:rPr kumimoji="0" lang="en-GB" sz="2800" b="0" i="0" u="none" strike="noStrike" kern="1200" cap="none" spc="0" normalizeH="0" baseline="0" noProof="0" dirty="0">
                <a:ln>
                  <a:noFill/>
                </a:ln>
                <a:effectLst/>
                <a:uLnTx/>
                <a:uFillTx/>
                <a:latin typeface="Calibri" panose="020F0502020204030204"/>
                <a:ea typeface="+mn-ea"/>
                <a:cs typeface="+mn-cs"/>
              </a:rPr>
              <a:t> you might be more certain than others – just as real historians would be.</a:t>
            </a:r>
            <a:endParaRPr lang="en-GB" sz="2800" b="0" i="0" u="none" strike="noStrike" kern="1200" cap="none" spc="0" normalizeH="0" baseline="0" noProof="0" dirty="0">
              <a:ln>
                <a:noFill/>
              </a:ln>
              <a:effectLst/>
              <a:uLnTx/>
              <a:uFillTx/>
              <a:latin typeface="Calibri" panose="020F0502020204030204"/>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700579">
            <a:off x="2985346" y="3103535"/>
            <a:ext cx="3799827" cy="2820316"/>
          </a:xfrm>
          <a:prstGeom prst="rect">
            <a:avLst/>
          </a:prstGeom>
          <a:ln>
            <a:noFill/>
          </a:ln>
          <a:effectLst>
            <a:outerShdw blurRad="50800" dist="38100" dir="2700000" algn="tl" rotWithShape="0">
              <a:prstClr val="black">
                <a:alpha val="40000"/>
              </a:prstClr>
            </a:outerShdw>
          </a:effectLst>
        </p:spPr>
      </p:pic>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136330" y="5864614"/>
            <a:ext cx="871804" cy="829128"/>
          </a:xfrm>
          <a:prstGeom prst="rect">
            <a:avLst/>
          </a:prstGeom>
        </p:spPr>
      </p:pic>
    </p:spTree>
    <p:extLst>
      <p:ext uri="{BB962C8B-B14F-4D97-AF65-F5344CB8AC3E}">
        <p14:creationId xmlns:p14="http://schemas.microsoft.com/office/powerpoint/2010/main" val="126438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861" y="162692"/>
            <a:ext cx="8699466" cy="4401205"/>
          </a:xfrm>
          <a:prstGeom prst="rect">
            <a:avLst/>
          </a:prstGeom>
          <a:noFill/>
        </p:spPr>
        <p:txBody>
          <a:bodyPr wrap="square" lIns="91440" tIns="45720" rIns="91440" bIns="45720" rtlCol="0" anchor="t">
            <a:spAutoFit/>
          </a:bodyPr>
          <a:lstStyle/>
          <a:p>
            <a:pPr algn="ctr">
              <a:defRPr/>
            </a:pPr>
            <a:r>
              <a:rPr lang="en-GB" sz="4000" dirty="0">
                <a:latin typeface="Calibri"/>
                <a:cs typeface="Calibri"/>
              </a:rPr>
              <a:t>Today we will find out more about the events of 1381, looking at some recent research by historians on the topic.</a:t>
            </a:r>
            <a:endParaRPr lang="en-US"/>
          </a:p>
          <a:p>
            <a:pPr algn="ctr">
              <a:defRPr/>
            </a:pPr>
            <a:endParaRPr lang="en-GB" sz="4000" dirty="0">
              <a:latin typeface="Calibri"/>
              <a:cs typeface="Calibri"/>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effectLst/>
                <a:uLnTx/>
                <a:uFillTx/>
                <a:latin typeface="Calibri"/>
                <a:cs typeface="Calibri"/>
              </a:rPr>
              <a:t>What else do we</a:t>
            </a:r>
            <a:r>
              <a:rPr kumimoji="0" lang="en-GB" sz="4000" b="0" i="0" u="none" strike="noStrike" kern="1200" cap="none" spc="0" normalizeH="0" noProof="0" dirty="0">
                <a:ln>
                  <a:noFill/>
                </a:ln>
                <a:effectLst/>
                <a:uLnTx/>
                <a:uFillTx/>
                <a:latin typeface="Calibri"/>
                <a:cs typeface="Calibri"/>
              </a:rPr>
              <a:t> need to know or want to find out?</a:t>
            </a:r>
            <a:endParaRPr lang="en-GB" sz="4000" b="0" i="0" u="none" strike="noStrike" kern="1200" cap="none" spc="0" normalizeH="0" noProof="0" dirty="0">
              <a:ln>
                <a:noFill/>
              </a:ln>
              <a:effectLst/>
              <a:uLnTx/>
              <a:uFillTx/>
              <a:latin typeface="Calibri"/>
              <a:cs typeface="Calibri"/>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4000" baseline="0" dirty="0">
              <a:solidFill>
                <a:prstClr val="black"/>
              </a:solidFill>
              <a:latin typeface="Arial Rounded MT Bold" panose="020F070403050403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977365" y="5796152"/>
            <a:ext cx="944962" cy="835224"/>
          </a:xfrm>
          <a:prstGeom prst="rect">
            <a:avLst/>
          </a:prstGeom>
        </p:spPr>
      </p:pic>
    </p:spTree>
    <p:extLst>
      <p:ext uri="{BB962C8B-B14F-4D97-AF65-F5344CB8AC3E}">
        <p14:creationId xmlns:p14="http://schemas.microsoft.com/office/powerpoint/2010/main" val="4516909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ounded Rectangle 3"/>
          <p:cNvSpPr/>
          <p:nvPr/>
        </p:nvSpPr>
        <p:spPr>
          <a:xfrm>
            <a:off x="1191490" y="595744"/>
            <a:ext cx="2355273" cy="6026727"/>
          </a:xfrm>
          <a:prstGeom prst="roundRect">
            <a:avLst/>
          </a:prstGeom>
          <a:ln w="31750">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ounded Rectangle 6"/>
          <p:cNvSpPr/>
          <p:nvPr/>
        </p:nvSpPr>
        <p:spPr>
          <a:xfrm>
            <a:off x="3851563" y="595744"/>
            <a:ext cx="2355273" cy="6026727"/>
          </a:xfrm>
          <a:prstGeom prst="roundRect">
            <a:avLst/>
          </a:prstGeom>
          <a:ln w="31750">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ounded Rectangle 7"/>
          <p:cNvSpPr/>
          <p:nvPr/>
        </p:nvSpPr>
        <p:spPr>
          <a:xfrm>
            <a:off x="6511636" y="595744"/>
            <a:ext cx="2355273" cy="6026727"/>
          </a:xfrm>
          <a:prstGeom prst="roundRect">
            <a:avLst/>
          </a:prstGeom>
          <a:ln w="31750">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p:cNvSpPr txBox="1"/>
          <p:nvPr/>
        </p:nvSpPr>
        <p:spPr>
          <a:xfrm>
            <a:off x="1849580" y="143285"/>
            <a:ext cx="159327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Who?</a:t>
            </a:r>
          </a:p>
        </p:txBody>
      </p:sp>
      <p:sp>
        <p:nvSpPr>
          <p:cNvPr id="10" name="TextBox 9"/>
          <p:cNvSpPr txBox="1"/>
          <p:nvPr/>
        </p:nvSpPr>
        <p:spPr>
          <a:xfrm>
            <a:off x="4440380" y="143285"/>
            <a:ext cx="159327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a:t>
            </a:r>
          </a:p>
        </p:txBody>
      </p:sp>
      <p:sp>
        <p:nvSpPr>
          <p:cNvPr id="11" name="TextBox 10"/>
          <p:cNvSpPr txBox="1"/>
          <p:nvPr/>
        </p:nvSpPr>
        <p:spPr>
          <a:xfrm>
            <a:off x="7031180" y="143285"/>
            <a:ext cx="159327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Outcomes?</a:t>
            </a:r>
          </a:p>
        </p:txBody>
      </p:sp>
      <p:sp>
        <p:nvSpPr>
          <p:cNvPr id="12" name="TextBox 11"/>
          <p:cNvSpPr txBox="1"/>
          <p:nvPr/>
        </p:nvSpPr>
        <p:spPr>
          <a:xfrm>
            <a:off x="242453" y="577426"/>
            <a:ext cx="796637" cy="461665"/>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effectLst/>
                <a:uLnTx/>
                <a:uFillTx/>
                <a:latin typeface="Calibri" panose="020F0502020204030204"/>
                <a:ea typeface="+mn-ea"/>
                <a:cs typeface="+mn-cs"/>
              </a:rPr>
              <a:t>Very </a:t>
            </a:r>
            <a:r>
              <a:rPr lang="en-GB" sz="1200" dirty="0">
                <a:latin typeface="Calibri" panose="020F0502020204030204"/>
              </a:rPr>
              <a:t>certain</a:t>
            </a:r>
            <a:endParaRPr lang="en-GB" sz="1200" b="0" i="0" u="none" strike="noStrike" kern="1200" cap="none" spc="0" normalizeH="0" baseline="0" noProof="0" dirty="0">
              <a:ln>
                <a:noFill/>
              </a:ln>
              <a:effectLst/>
              <a:uLnTx/>
              <a:uFillTx/>
              <a:latin typeface="Calibri" panose="020F0502020204030204"/>
              <a:cs typeface="Calibri" panose="020F0502020204030204"/>
            </a:endParaRPr>
          </a:p>
        </p:txBody>
      </p:sp>
      <p:sp>
        <p:nvSpPr>
          <p:cNvPr id="13" name="TextBox 12"/>
          <p:cNvSpPr txBox="1"/>
          <p:nvPr/>
        </p:nvSpPr>
        <p:spPr>
          <a:xfrm>
            <a:off x="90053" y="5976140"/>
            <a:ext cx="1073730" cy="64633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Not certain/</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need more information</a:t>
            </a:r>
            <a:endParaRPr lang="en-GB" sz="1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sp>
        <p:nvSpPr>
          <p:cNvPr id="14" name="Up-Down Arrow 13"/>
          <p:cNvSpPr/>
          <p:nvPr/>
        </p:nvSpPr>
        <p:spPr>
          <a:xfrm>
            <a:off x="443345" y="1039091"/>
            <a:ext cx="183573" cy="4937049"/>
          </a:xfrm>
          <a:prstGeom prst="upDownArrow">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61783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987" y="663931"/>
            <a:ext cx="8353104" cy="7848302"/>
          </a:xfrm>
          <a:prstGeom prst="rect">
            <a:avLst/>
          </a:prstGeom>
        </p:spPr>
        <p:txBody>
          <a:bodyPr wrap="square" lIns="91440" tIns="45720" rIns="91440" bIns="45720" anchor="t">
            <a:spAutoFit/>
          </a:bodyPr>
          <a:lstStyle/>
          <a:p>
            <a:pPr algn="ctr"/>
            <a:r>
              <a:rPr lang="en-GB" sz="4800" dirty="0"/>
              <a:t>So how do historians find out about events of 1381?</a:t>
            </a:r>
            <a:endParaRPr lang="en-US"/>
          </a:p>
          <a:p>
            <a:pPr algn="ctr"/>
            <a:endParaRPr lang="en-GB" sz="4800" dirty="0">
              <a:cs typeface="Calibri" panose="020F0502020204030204"/>
            </a:endParaRPr>
          </a:p>
          <a:p>
            <a:pPr algn="ctr"/>
            <a:r>
              <a:rPr lang="en-GB" sz="4800" dirty="0"/>
              <a:t>How is technology helping historians to find out more?</a:t>
            </a:r>
            <a:endParaRPr lang="en-GB" sz="4800" dirty="0">
              <a:cs typeface="Calibri" panose="020F0502020204030204"/>
            </a:endParaRPr>
          </a:p>
          <a:p>
            <a:pPr algn="ctr"/>
            <a:endParaRPr lang="en-GB" sz="4800" dirty="0">
              <a:cs typeface="Calibri" panose="020F0502020204030204"/>
            </a:endParaRPr>
          </a:p>
          <a:p>
            <a:pPr algn="ctr"/>
            <a:r>
              <a:rPr lang="en-GB" sz="4400" dirty="0"/>
              <a:t>Why is it hard to discover what really happened in 1381?</a:t>
            </a:r>
            <a:endParaRPr lang="en-GB" sz="4400" dirty="0">
              <a:cs typeface="Calibri" panose="020F0502020204030204"/>
            </a:endParaRPr>
          </a:p>
          <a:p>
            <a:endParaRPr lang="en-GB" sz="3200" dirty="0"/>
          </a:p>
          <a:p>
            <a:endParaRPr lang="en-GB" sz="3200" dirty="0"/>
          </a:p>
          <a:p>
            <a:endParaRPr lang="en-GB" sz="3200" dirty="0"/>
          </a:p>
          <a:p>
            <a:endParaRPr lang="en-GB" sz="3200" dirty="0"/>
          </a:p>
        </p:txBody>
      </p:sp>
      <p:grpSp>
        <p:nvGrpSpPr>
          <p:cNvPr id="6" name="Group 5"/>
          <p:cNvGrpSpPr/>
          <p:nvPr/>
        </p:nvGrpSpPr>
        <p:grpSpPr>
          <a:xfrm>
            <a:off x="0" y="-10"/>
            <a:ext cx="9144000" cy="537075"/>
            <a:chOff x="0" y="304800"/>
            <a:chExt cx="9144000" cy="537075"/>
          </a:xfrm>
        </p:grpSpPr>
        <p:sp>
          <p:nvSpPr>
            <p:cNvPr id="7" name="Rectangle 6"/>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TextBox 7"/>
            <p:cNvSpPr txBox="1"/>
            <p:nvPr/>
          </p:nvSpPr>
          <p:spPr>
            <a:xfrm>
              <a:off x="307613" y="307612"/>
              <a:ext cx="8572347" cy="534263"/>
            </a:xfrm>
            <a:prstGeom prst="rect">
              <a:avLst/>
            </a:prstGeom>
            <a:noFill/>
          </p:spPr>
          <p:txBody>
            <a:bodyPr wrap="square" lIns="91440" tIns="45720" rIns="91440" bIns="45720" rtlCol="0" anchor="t">
              <a:spAutoFit/>
            </a:bodyPr>
            <a:lstStyle/>
            <a:p>
              <a:pPr algn="ctr"/>
              <a:r>
                <a:rPr lang="en-GB" sz="2800" b="1" dirty="0">
                  <a:solidFill>
                    <a:schemeClr val="bg1"/>
                  </a:solidFill>
                  <a:latin typeface="Calibri"/>
                  <a:cs typeface="Calibri"/>
                </a:rPr>
                <a:t>How do historians find out about the past?</a:t>
              </a:r>
            </a:p>
          </p:txBody>
        </p:sp>
      </p:gr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991035" y="1501564"/>
            <a:ext cx="944962" cy="83522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70290" y="3339598"/>
            <a:ext cx="865707" cy="816935"/>
          </a:xfrm>
          <a:prstGeom prst="rect">
            <a:avLst/>
          </a:prstGeom>
        </p:spPr>
      </p:pic>
    </p:spTree>
    <p:extLst>
      <p:ext uri="{BB962C8B-B14F-4D97-AF65-F5344CB8AC3E}">
        <p14:creationId xmlns:p14="http://schemas.microsoft.com/office/powerpoint/2010/main" val="9030081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10836" y="732664"/>
            <a:ext cx="8548255" cy="954107"/>
          </a:xfrm>
          <a:prstGeom prst="rect">
            <a:avLst/>
          </a:prstGeom>
          <a:noFill/>
        </p:spPr>
        <p:txBody>
          <a:bodyPr wrap="square" lIns="91440" tIns="45720" rIns="91440" bIns="45720" rtlCol="0" anchor="t">
            <a:spAutoFit/>
          </a:bodyPr>
          <a:lstStyle/>
          <a:p>
            <a:pPr algn="ctr">
              <a:defRPr/>
            </a:pPr>
            <a:r>
              <a:rPr kumimoji="0" lang="en-GB" sz="2800" b="0" i="0" u="none" strike="noStrike" kern="1200" cap="none" spc="0" normalizeH="0" baseline="0" noProof="0" dirty="0">
                <a:ln>
                  <a:noFill/>
                </a:ln>
                <a:effectLst/>
                <a:uLnTx/>
                <a:uFillTx/>
                <a:latin typeface="Calibri" panose="020F0502020204030204"/>
                <a:ea typeface="+mn-ea"/>
                <a:cs typeface="+mn-cs"/>
              </a:rPr>
              <a:t>Is the term ‘Peasants’ Revolt’ accurate?</a:t>
            </a:r>
            <a:r>
              <a:rPr lang="en-GB" sz="2800" dirty="0">
                <a:latin typeface="Calibri" panose="020F0502020204030204"/>
              </a:rPr>
              <a:t> </a:t>
            </a:r>
            <a:r>
              <a:rPr kumimoji="0" lang="en-GB" sz="2800" b="0" i="0" u="none" strike="noStrike" kern="1200" cap="none" spc="0" normalizeH="0" baseline="0" noProof="0" dirty="0">
                <a:ln>
                  <a:noFill/>
                </a:ln>
                <a:effectLst/>
                <a:uLnTx/>
                <a:uFillTx/>
                <a:latin typeface="Calibri" panose="020F0502020204030204"/>
                <a:ea typeface="+mn-ea"/>
                <a:cs typeface="+mn-cs"/>
              </a:rPr>
              <a:t>Or do you think it should be called something else?</a:t>
            </a:r>
            <a:endParaRPr lang="en-US">
              <a:ea typeface="+mn-ea"/>
              <a:cs typeface="+mn-cs"/>
            </a:endParaRPr>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03930" y="5716073"/>
            <a:ext cx="852141" cy="810428"/>
          </a:xfrm>
          <a:prstGeom prst="rect">
            <a:avLst/>
          </a:prstGeom>
        </p:spPr>
      </p:pic>
      <p:grpSp>
        <p:nvGrpSpPr>
          <p:cNvPr id="7" name="Group 6"/>
          <p:cNvGrpSpPr/>
          <p:nvPr/>
        </p:nvGrpSpPr>
        <p:grpSpPr>
          <a:xfrm>
            <a:off x="0" y="-10"/>
            <a:ext cx="9144000" cy="537075"/>
            <a:chOff x="0" y="304800"/>
            <a:chExt cx="9144000" cy="537075"/>
          </a:xfrm>
        </p:grpSpPr>
        <p:sp>
          <p:nvSpPr>
            <p:cNvPr id="8" name="Rectangle 7"/>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318656" y="306496"/>
              <a:ext cx="8595786" cy="535379"/>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What happened in England in 1381?</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pic>
        <p:nvPicPr>
          <p:cNvPr id="2" name="Picture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30225" y="5716073"/>
            <a:ext cx="837314" cy="810428"/>
          </a:xfrm>
          <a:prstGeom prst="rect">
            <a:avLst/>
          </a:prstGeom>
        </p:spPr>
      </p:pic>
      <p:pic>
        <p:nvPicPr>
          <p:cNvPr id="10" name="Picture 9">
            <a:extLst>
              <a:ext uri="{FF2B5EF4-FFF2-40B4-BE49-F238E27FC236}">
                <a16:creationId xmlns:a16="http://schemas.microsoft.com/office/drawing/2014/main" id="{D6183529-8EC9-3359-2C2C-6DFF82DDCB46}"/>
              </a:ext>
            </a:extLst>
          </p:cNvPr>
          <p:cNvPicPr>
            <a:picLocks noChangeAspect="1"/>
          </p:cNvPicPr>
          <p:nvPr/>
        </p:nvPicPr>
        <p:blipFill>
          <a:blip r:embed="rId5"/>
          <a:stretch>
            <a:fillRect/>
          </a:stretch>
        </p:blipFill>
        <p:spPr>
          <a:xfrm rot="20721623">
            <a:off x="1594824" y="2501653"/>
            <a:ext cx="4959605" cy="281954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0265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1042003">
            <a:off x="5991794" y="1339117"/>
            <a:ext cx="2706596" cy="2013221"/>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65354" y="5829387"/>
            <a:ext cx="871804" cy="829128"/>
          </a:xfrm>
          <a:prstGeom prst="rect">
            <a:avLst/>
          </a:prstGeom>
        </p:spPr>
      </p:pic>
      <p:sp>
        <p:nvSpPr>
          <p:cNvPr id="6" name="Rectangle 5"/>
          <p:cNvSpPr/>
          <p:nvPr/>
        </p:nvSpPr>
        <p:spPr>
          <a:xfrm>
            <a:off x="318656" y="981063"/>
            <a:ext cx="5571884" cy="4524315"/>
          </a:xfrm>
          <a:prstGeom prst="rect">
            <a:avLst/>
          </a:prstGeom>
        </p:spPr>
        <p:txBody>
          <a:bodyPr wrap="square" lIns="91440" tIns="45720" rIns="91440" bIns="45720" anchor="t">
            <a:spAutoFit/>
          </a:bodyPr>
          <a:lstStyle/>
          <a:p>
            <a:pPr algn="ctr">
              <a:defRPr/>
            </a:pPr>
            <a:r>
              <a:rPr kumimoji="0" lang="en-GB" sz="3200" b="0" i="0" u="none" strike="noStrike" kern="1200" cap="none" spc="0" normalizeH="0" baseline="0" noProof="0" dirty="0">
                <a:ln>
                  <a:noFill/>
                </a:ln>
                <a:effectLst/>
                <a:uLnTx/>
                <a:uFillTx/>
                <a:latin typeface="Calibri" panose="020F0502020204030204"/>
              </a:rPr>
              <a:t>We’ll continue</a:t>
            </a:r>
            <a:r>
              <a:rPr lang="en-GB" sz="3200" dirty="0">
                <a:latin typeface="Calibri" panose="020F0502020204030204"/>
              </a:rPr>
              <a:t> to </a:t>
            </a:r>
            <a:r>
              <a:rPr kumimoji="0" lang="en-GB" sz="3200" b="0" i="0" u="none" strike="noStrike" kern="1200" cap="none" spc="0" normalizeH="0" baseline="0" noProof="0" dirty="0">
                <a:ln>
                  <a:noFill/>
                </a:ln>
                <a:effectLst/>
                <a:uLnTx/>
                <a:uFillTx/>
                <a:latin typeface="Calibri" panose="020F0502020204030204"/>
              </a:rPr>
              <a:t>put our findings </a:t>
            </a:r>
            <a:r>
              <a:rPr lang="en-GB" sz="3200" dirty="0">
                <a:latin typeface="Calibri" panose="020F0502020204030204"/>
              </a:rPr>
              <a:t>on to </a:t>
            </a:r>
            <a:r>
              <a:rPr kumimoji="0" lang="en-GB" sz="3200" b="0" i="0" u="none" strike="noStrike" kern="1200" cap="none" spc="0" normalizeH="0" baseline="0" noProof="0" dirty="0">
                <a:ln>
                  <a:noFill/>
                </a:ln>
                <a:effectLst/>
                <a:uLnTx/>
                <a:uFillTx/>
                <a:latin typeface="Calibri" panose="020F0502020204030204"/>
              </a:rPr>
              <a:t>the sheet.</a:t>
            </a:r>
            <a:r>
              <a:rPr lang="en-GB" sz="3200" dirty="0">
                <a:latin typeface="Calibri" panose="020F0502020204030204"/>
              </a:rPr>
              <a:t>  </a:t>
            </a:r>
            <a:endParaRPr lang="en-US" dirty="0"/>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32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algn="ctr">
              <a:defRPr/>
            </a:pPr>
            <a:r>
              <a:rPr kumimoji="0" lang="en-GB" sz="3200" b="0" i="0" u="none" strike="noStrike" kern="1200" cap="none" spc="0" normalizeH="0" baseline="0" noProof="0" dirty="0">
                <a:ln>
                  <a:noFill/>
                </a:ln>
                <a:effectLst/>
                <a:uLnTx/>
                <a:uFillTx/>
                <a:latin typeface="Calibri" panose="020F0502020204030204"/>
              </a:rPr>
              <a:t>We may need to cross out or add to information as </a:t>
            </a:r>
            <a:r>
              <a:rPr lang="en-GB" sz="3200" dirty="0">
                <a:latin typeface="Calibri" panose="020F0502020204030204"/>
              </a:rPr>
              <a:t>we </a:t>
            </a:r>
            <a:r>
              <a:rPr kumimoji="0" lang="en-GB" sz="3200" b="0" i="0" u="none" strike="noStrike" kern="1200" cap="none" spc="0" normalizeH="0" baseline="0" noProof="0" dirty="0">
                <a:ln>
                  <a:noFill/>
                </a:ln>
                <a:effectLst/>
                <a:uLnTx/>
                <a:uFillTx/>
                <a:latin typeface="Calibri" panose="020F0502020204030204"/>
              </a:rPr>
              <a:t>go</a:t>
            </a:r>
            <a:r>
              <a:rPr lang="en-GB" sz="3200" dirty="0">
                <a:latin typeface="Calibri" panose="020F0502020204030204"/>
              </a:rPr>
              <a:t>.</a:t>
            </a:r>
            <a:r>
              <a:rPr kumimoji="0" lang="en-GB" sz="3200" b="0" i="0" u="none" strike="noStrike" kern="1200" cap="none" spc="0" normalizeH="0" baseline="0" noProof="0" dirty="0">
                <a:ln>
                  <a:noFill/>
                </a:ln>
                <a:effectLst/>
                <a:uLnTx/>
                <a:uFillTx/>
                <a:latin typeface="Calibri" panose="020F0502020204030204"/>
              </a:rPr>
              <a:t> </a:t>
            </a:r>
            <a:r>
              <a:rPr lang="en-GB" sz="3200" dirty="0">
                <a:latin typeface="Calibri" panose="020F0502020204030204"/>
              </a:rPr>
              <a:t>This</a:t>
            </a:r>
            <a:r>
              <a:rPr kumimoji="0" lang="en-GB" sz="3200" b="0" i="0" u="none" strike="noStrike" kern="1200" cap="none" spc="0" normalizeH="0" baseline="0" noProof="0" dirty="0">
                <a:ln>
                  <a:noFill/>
                </a:ln>
                <a:effectLst/>
                <a:uLnTx/>
                <a:uFillTx/>
                <a:latin typeface="Calibri" panose="020F0502020204030204"/>
              </a:rPr>
              <a:t> is absolutely fine and what historians have to do in their work</a:t>
            </a:r>
            <a:r>
              <a:rPr lang="en-GB" sz="3200" dirty="0">
                <a:latin typeface="Calibri" panose="020F0502020204030204"/>
              </a:rPr>
              <a:t> –</a:t>
            </a:r>
            <a:r>
              <a:rPr kumimoji="0" lang="en-GB" sz="3200" b="0" i="0" u="none" strike="noStrike" kern="1200" cap="none" spc="0" normalizeH="0" baseline="0" noProof="0" dirty="0">
                <a:ln>
                  <a:noFill/>
                </a:ln>
                <a:effectLst/>
                <a:uLnTx/>
                <a:uFillTx/>
                <a:latin typeface="Calibri" panose="020F0502020204030204"/>
              </a:rPr>
              <a:t> sometimes new evidence changes things!</a:t>
            </a:r>
            <a:endParaRPr lang="en-GB" sz="3200" b="1" i="1" u="none" strike="noStrike" kern="1200" cap="none" spc="0" normalizeH="0" baseline="0" noProof="0" dirty="0">
              <a:ln>
                <a:noFill/>
              </a:ln>
              <a:effectLst/>
              <a:uLnTx/>
              <a:uFillTx/>
              <a:latin typeface="Calibri" panose="020F0502020204030204"/>
              <a:cs typeface="Calibri" panose="020F0502020204030204"/>
            </a:endParaRPr>
          </a:p>
        </p:txBody>
      </p:sp>
      <p:grpSp>
        <p:nvGrpSpPr>
          <p:cNvPr id="7" name="Group 6"/>
          <p:cNvGrpSpPr/>
          <p:nvPr/>
        </p:nvGrpSpPr>
        <p:grpSpPr>
          <a:xfrm>
            <a:off x="0" y="-10"/>
            <a:ext cx="9144000" cy="537075"/>
            <a:chOff x="0" y="304800"/>
            <a:chExt cx="9144000" cy="537075"/>
          </a:xfrm>
        </p:grpSpPr>
        <p:sp>
          <p:nvSpPr>
            <p:cNvPr id="8" name="Rectangle 7"/>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318656" y="309363"/>
              <a:ext cx="8526288" cy="53251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What happened in England in 1381?</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spTree>
    <p:extLst>
      <p:ext uri="{BB962C8B-B14F-4D97-AF65-F5344CB8AC3E}">
        <p14:creationId xmlns:p14="http://schemas.microsoft.com/office/powerpoint/2010/main" val="3145304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879" y="728639"/>
            <a:ext cx="8657903" cy="3970318"/>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We’ll start by thinking about how historians find</a:t>
            </a:r>
            <a:r>
              <a:rPr kumimoji="0" lang="en-GB" sz="2800" b="0" i="0" u="none" strike="noStrike" kern="1200" cap="none" spc="0" normalizeH="0" noProof="0" dirty="0">
                <a:ln>
                  <a:noFill/>
                </a:ln>
                <a:solidFill>
                  <a:prstClr val="black"/>
                </a:solidFill>
                <a:effectLst/>
                <a:uLnTx/>
                <a:uFillTx/>
                <a:latin typeface="Calibri" panose="020F0502020204030204"/>
                <a:ea typeface="+mn-ea"/>
                <a:cs typeface="+mn-cs"/>
              </a:rPr>
              <a:t> evidence.</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dirty="0">
              <a:solidFill>
                <a:prstClr val="black"/>
              </a:solidFill>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Historians often work in </a:t>
            </a:r>
            <a:r>
              <a:rPr kumimoji="0" lang="en-GB" sz="2800" b="1" i="1" u="none" strike="noStrike" kern="1200" cap="none" spc="0" normalizeH="0" baseline="0" noProof="0" dirty="0">
                <a:ln>
                  <a:noFill/>
                </a:ln>
                <a:solidFill>
                  <a:srgbClr val="00B050"/>
                </a:solidFill>
                <a:effectLst/>
                <a:uLnTx/>
                <a:uFillTx/>
                <a:latin typeface="Calibri" panose="020F0502020204030204"/>
                <a:ea typeface="+mn-ea"/>
                <a:cs typeface="+mn-cs"/>
              </a:rPr>
              <a:t>archives</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Here we find very old documents and artefacts that have been safely kept over time.</a:t>
            </a: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effectLst/>
                <a:uLnTx/>
                <a:uFillTx/>
                <a:latin typeface="Calibri" panose="020F0502020204030204"/>
                <a:ea typeface="+mn-ea"/>
                <a:cs typeface="+mn-cs"/>
              </a:rPr>
              <a:t>These include official documents (such as laws or court records).</a:t>
            </a:r>
            <a:endParaRPr lang="en-GB" sz="2800" b="0" i="0" u="none" strike="noStrike" kern="1200" cap="none" spc="0" normalizeH="0" baseline="0" noProof="0" dirty="0">
              <a:ln>
                <a:noFill/>
              </a:ln>
              <a:effectLst/>
              <a:uLnTx/>
              <a:uFillTx/>
              <a:latin typeface="Calibri" panose="020F0502020204030204"/>
              <a:cs typeface="Calibri" panose="020F0502020204030204"/>
            </a:endParaRPr>
          </a:p>
        </p:txBody>
      </p:sp>
      <p:grpSp>
        <p:nvGrpSpPr>
          <p:cNvPr id="5" name="Group 4"/>
          <p:cNvGrpSpPr/>
          <p:nvPr/>
        </p:nvGrpSpPr>
        <p:grpSpPr>
          <a:xfrm>
            <a:off x="0" y="-10"/>
            <a:ext cx="9144000" cy="537075"/>
            <a:chOff x="0" y="304800"/>
            <a:chExt cx="9144000" cy="537075"/>
          </a:xfrm>
        </p:grpSpPr>
        <p:sp>
          <p:nvSpPr>
            <p:cNvPr id="6" name="Rectangle 5"/>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318656" y="309363"/>
              <a:ext cx="8526288" cy="53251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How do historians find out what happened?</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spTree>
    <p:extLst>
      <p:ext uri="{BB962C8B-B14F-4D97-AF65-F5344CB8AC3E}">
        <p14:creationId xmlns:p14="http://schemas.microsoft.com/office/powerpoint/2010/main" val="117138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4424" y="1324383"/>
            <a:ext cx="4099757" cy="3108543"/>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These are some Common </a:t>
            </a:r>
            <a:r>
              <a:rPr kumimoji="0" lang="en-GB" sz="2800" b="1" i="1" u="none" strike="noStrike" kern="1200" cap="none" spc="0" normalizeH="0" baseline="0" noProof="0" dirty="0">
                <a:ln>
                  <a:noFill/>
                </a:ln>
                <a:solidFill>
                  <a:srgbClr val="00B050"/>
                </a:solidFill>
                <a:effectLst/>
                <a:uLnTx/>
                <a:uFillTx/>
                <a:latin typeface="Calibri" panose="020F0502020204030204"/>
                <a:ea typeface="+mn-ea"/>
                <a:cs typeface="+mn-cs"/>
              </a:rPr>
              <a:t>Pleas</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rolls.</a:t>
            </a:r>
            <a:endParaRPr lang="en-U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800" b="0" i="0" u="none" strike="noStrike" kern="1200" cap="none" spc="0" normalizeH="0" baseline="0" noProof="0" dirty="0">
              <a:ln>
                <a:noFill/>
              </a:ln>
              <a:solidFill>
                <a:prstClr val="black"/>
              </a:solidFill>
              <a:effectLst/>
              <a:uLnTx/>
              <a:uFillTx/>
              <a:latin typeface="Calibri" panose="020F0502020204030204"/>
              <a:cs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Each piece of </a:t>
            </a:r>
            <a:r>
              <a:rPr kumimoji="0" lang="en-GB" sz="2800" b="1" i="1" u="none" strike="noStrike" kern="1200" cap="none" spc="0" normalizeH="0" baseline="0" noProof="0" dirty="0">
                <a:ln>
                  <a:noFill/>
                </a:ln>
                <a:solidFill>
                  <a:srgbClr val="00B050"/>
                </a:solidFill>
                <a:effectLst/>
                <a:uLnTx/>
                <a:uFillTx/>
                <a:latin typeface="Calibri" panose="020F0502020204030204"/>
                <a:ea typeface="+mn-ea"/>
                <a:cs typeface="+mn-cs"/>
              </a:rPr>
              <a:t>parchment</a:t>
            </a:r>
            <a:r>
              <a:rPr kumimoji="0" lang="en-GB" sz="28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contains lists of pleas that people have made to Parliament.</a:t>
            </a:r>
            <a:endParaRPr lang="en-GB" sz="2800" b="1" i="1" u="none" strike="noStrike" kern="1200" cap="none" spc="0" normalizeH="0" baseline="0" noProof="0" dirty="0">
              <a:ln>
                <a:noFill/>
              </a:ln>
              <a:solidFill>
                <a:prstClr val="black"/>
              </a:solidFill>
              <a:effectLst/>
              <a:uLnTx/>
              <a:uFillTx/>
              <a:latin typeface="Calibri" panose="020F0502020204030204"/>
              <a:cs typeface="Calibri" panose="020F0502020204030204"/>
            </a:endParaRPr>
          </a:p>
        </p:txBody>
      </p:sp>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759630" y="872837"/>
            <a:ext cx="3574473" cy="5680363"/>
          </a:xfrm>
          <a:prstGeom prst="rect">
            <a:avLst/>
          </a:prstGeom>
        </p:spPr>
      </p:pic>
      <p:grpSp>
        <p:nvGrpSpPr>
          <p:cNvPr id="5" name="Group 4"/>
          <p:cNvGrpSpPr/>
          <p:nvPr/>
        </p:nvGrpSpPr>
        <p:grpSpPr>
          <a:xfrm>
            <a:off x="0" y="-10"/>
            <a:ext cx="9144000" cy="537075"/>
            <a:chOff x="0" y="304800"/>
            <a:chExt cx="9144000" cy="537075"/>
          </a:xfrm>
        </p:grpSpPr>
        <p:sp>
          <p:nvSpPr>
            <p:cNvPr id="6" name="Rectangle 5"/>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318656" y="307821"/>
              <a:ext cx="8567951" cy="53405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How do historians find out what happened?</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spTree>
    <p:extLst>
      <p:ext uri="{BB962C8B-B14F-4D97-AF65-F5344CB8AC3E}">
        <p14:creationId xmlns:p14="http://schemas.microsoft.com/office/powerpoint/2010/main" val="1197990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879" y="783005"/>
            <a:ext cx="8893430" cy="1384995"/>
          </a:xfrm>
          <a:prstGeom prst="rect">
            <a:avLst/>
          </a:prstGeom>
          <a:noFill/>
        </p:spPr>
        <p:txBody>
          <a:bodyPr wrap="square" lIns="91440" tIns="45720" rIns="91440" bIns="45720" rtlCol="0" anchor="t">
            <a:spAutoFit/>
          </a:bodyPr>
          <a:lstStyle/>
          <a:p>
            <a:pPr algn="ctr">
              <a:defRPr/>
            </a:pPr>
            <a:r>
              <a:rPr kumimoji="0" lang="en-GB" sz="2800" b="0" i="0" u="none" strike="noStrike" kern="1200" cap="none" spc="0" normalizeH="0" baseline="0" noProof="0" dirty="0">
                <a:ln>
                  <a:noFill/>
                </a:ln>
                <a:effectLst/>
                <a:uLnTx/>
                <a:uFillTx/>
                <a:latin typeface="Calibri" panose="020F0502020204030204"/>
                <a:ea typeface="+mn-ea"/>
                <a:cs typeface="+mn-cs"/>
              </a:rPr>
              <a:t>Sometimes documents are single pieces of paper, like these.</a:t>
            </a:r>
            <a:r>
              <a:rPr lang="en-GB" sz="2800" dirty="0">
                <a:latin typeface="Calibri" panose="020F0502020204030204"/>
              </a:rPr>
              <a:t> </a:t>
            </a:r>
            <a:r>
              <a:rPr kumimoji="0" lang="en-GB" sz="2800" b="0" i="0" u="none" strike="noStrike" kern="1200" cap="none" spc="0" normalizeH="0" baseline="0" noProof="0" dirty="0">
                <a:ln>
                  <a:noFill/>
                </a:ln>
                <a:effectLst/>
                <a:uLnTx/>
                <a:uFillTx/>
                <a:latin typeface="Calibri" panose="020F0502020204030204"/>
                <a:ea typeface="+mn-ea"/>
                <a:cs typeface="+mn-cs"/>
              </a:rPr>
              <a:t>They have been rolled up so </a:t>
            </a:r>
            <a:r>
              <a:rPr lang="en-GB" sz="2800" dirty="0">
                <a:latin typeface="Calibri" panose="020F0502020204030204"/>
              </a:rPr>
              <a:t>that they</a:t>
            </a:r>
            <a:r>
              <a:rPr kumimoji="0" lang="en-GB" sz="2800" b="0" i="0" u="none" strike="noStrike" kern="1200" cap="none" spc="0" normalizeH="0" baseline="0" noProof="0" dirty="0">
                <a:ln>
                  <a:noFill/>
                </a:ln>
                <a:effectLst/>
                <a:uLnTx/>
                <a:uFillTx/>
                <a:latin typeface="Calibri" panose="020F0502020204030204"/>
                <a:ea typeface="+mn-ea"/>
                <a:cs typeface="+mn-cs"/>
              </a:rPr>
              <a:t> can be stored easily.</a:t>
            </a:r>
            <a:endParaRPr lang="en-GB" sz="2800" b="1" i="1" u="none" strike="noStrike" kern="1200" cap="none" spc="0" normalizeH="0" baseline="0" noProof="0" dirty="0">
              <a:ln>
                <a:noFill/>
              </a:ln>
              <a:effectLst/>
              <a:uLnTx/>
              <a:uFillTx/>
              <a:latin typeface="Calibri" panose="020F0502020204030204"/>
              <a:cs typeface="Calibri" panose="020F0502020204030204"/>
            </a:endParaRPr>
          </a:p>
        </p:txBody>
      </p:sp>
      <p:pic>
        <p:nvPicPr>
          <p:cNvPr id="5" name="Content Placeholder 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65926" y="2169051"/>
            <a:ext cx="6408947" cy="3905002"/>
          </a:xfrm>
          <a:prstGeom prst="rect">
            <a:avLst/>
          </a:prstGeom>
        </p:spPr>
      </p:pic>
      <p:sp>
        <p:nvSpPr>
          <p:cNvPr id="6" name="TextBox 5"/>
          <p:cNvSpPr txBox="1"/>
          <p:nvPr/>
        </p:nvSpPr>
        <p:spPr>
          <a:xfrm>
            <a:off x="7010399" y="3213611"/>
            <a:ext cx="1884219" cy="1815882"/>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do you think these black things are?</a:t>
            </a:r>
            <a:endParaRPr lang="en-US">
              <a:ea typeface="+mn-ea"/>
              <a:cs typeface="+mn-cs"/>
            </a:endParaRPr>
          </a:p>
        </p:txBody>
      </p:sp>
      <p:cxnSp>
        <p:nvCxnSpPr>
          <p:cNvPr id="10" name="Straight Arrow Connector 9"/>
          <p:cNvCxnSpPr/>
          <p:nvPr/>
        </p:nvCxnSpPr>
        <p:spPr>
          <a:xfrm flipH="1" flipV="1">
            <a:off x="4059383" y="3311237"/>
            <a:ext cx="2840182" cy="678872"/>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H="1">
            <a:off x="5541818" y="4253345"/>
            <a:ext cx="1357747" cy="263237"/>
          </a:xfrm>
          <a:prstGeom prst="straightConnector1">
            <a:avLst/>
          </a:prstGeom>
          <a:ln w="50800">
            <a:solidFill>
              <a:schemeClr val="accent4"/>
            </a:solidFill>
            <a:headEnd type="none" w="med" len="med"/>
            <a:tailEnd type="arrow" w="med" len="med"/>
          </a:ln>
        </p:spPr>
        <p:style>
          <a:lnRef idx="3">
            <a:schemeClr val="dk1"/>
          </a:lnRef>
          <a:fillRef idx="0">
            <a:schemeClr val="dk1"/>
          </a:fillRef>
          <a:effectRef idx="2">
            <a:schemeClr val="dk1"/>
          </a:effectRef>
          <a:fontRef idx="minor">
            <a:schemeClr val="tx1"/>
          </a:fontRef>
        </p:style>
      </p:cxnSp>
      <p:grpSp>
        <p:nvGrpSpPr>
          <p:cNvPr id="8" name="Group 7"/>
          <p:cNvGrpSpPr/>
          <p:nvPr/>
        </p:nvGrpSpPr>
        <p:grpSpPr>
          <a:xfrm>
            <a:off x="0" y="-10"/>
            <a:ext cx="9144000" cy="537075"/>
            <a:chOff x="0" y="304800"/>
            <a:chExt cx="9144000" cy="537075"/>
          </a:xfrm>
        </p:grpSpPr>
        <p:sp>
          <p:nvSpPr>
            <p:cNvPr id="9" name="Rectangle 8"/>
            <p:cNvSpPr/>
            <p:nvPr/>
          </p:nvSpPr>
          <p:spPr>
            <a:xfrm>
              <a:off x="0" y="304800"/>
              <a:ext cx="9144000" cy="498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p:cNvSpPr txBox="1"/>
            <p:nvPr/>
          </p:nvSpPr>
          <p:spPr>
            <a:xfrm>
              <a:off x="318656" y="307821"/>
              <a:ext cx="8578785" cy="53405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Calibri"/>
                  <a:cs typeface="Calibri"/>
                </a:rPr>
                <a:t>How do historians find out what happened?</a:t>
              </a:r>
              <a:endParaRPr lang="en-GB" sz="2800" b="1" i="0" u="none" strike="noStrike" kern="1200" cap="none" spc="0" normalizeH="0" baseline="0" noProof="0" dirty="0">
                <a:ln>
                  <a:noFill/>
                </a:ln>
                <a:solidFill>
                  <a:schemeClr val="bg1"/>
                </a:solidFill>
                <a:effectLst/>
                <a:uLnTx/>
                <a:uFillTx/>
                <a:latin typeface="Calibri"/>
                <a:cs typeface="Calibri"/>
              </a:endParaRPr>
            </a:p>
          </p:txBody>
        </p:sp>
      </p:grpSp>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32783" y="5796152"/>
            <a:ext cx="944962" cy="835224"/>
          </a:xfrm>
          <a:prstGeom prst="rect">
            <a:avLst/>
          </a:prstGeom>
        </p:spPr>
      </p:pic>
    </p:spTree>
    <p:extLst>
      <p:ext uri="{BB962C8B-B14F-4D97-AF65-F5344CB8AC3E}">
        <p14:creationId xmlns:p14="http://schemas.microsoft.com/office/powerpoint/2010/main" val="40821790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948</TotalTime>
  <Words>5593</Words>
  <Application>Microsoft Office PowerPoint</Application>
  <PresentationFormat>On-screen Show (4:3)</PresentationFormat>
  <Paragraphs>338</Paragraphs>
  <Slides>52</Slides>
  <Notes>52</Notes>
  <HiddenSlides>10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 historians might use hundreds of sources (maybe even more).  It’s hard work being a historian!</vt:lpstr>
      <vt:lpstr>PowerPoint Presentation</vt:lpstr>
      <vt:lpstr>Database: https://data.1381.online </vt:lpstr>
      <vt:lpstr>PowerPoint Presentation</vt:lpstr>
      <vt:lpstr>PowerPoint Presentation</vt:lpstr>
      <vt:lpstr>PowerPoint Presentation</vt:lpstr>
      <vt:lpstr>PowerPoint Presentation</vt:lpstr>
      <vt:lpstr>PowerPoint Presentation</vt:lpstr>
      <vt:lpstr>PowerPoint Presentation</vt:lpstr>
      <vt:lpstr>Occupations</vt:lpstr>
      <vt:lpstr>PowerPoint Presentation</vt:lpstr>
      <vt:lpstr>Key figures</vt:lpstr>
      <vt:lpstr>PowerPoint Presentation</vt:lpstr>
      <vt:lpstr>PowerPoint Presentation</vt:lpstr>
      <vt:lpstr>Map of events</vt:lpstr>
      <vt:lpstr>PowerPoint Presentation</vt:lpstr>
      <vt:lpstr>Extra source 1</vt:lpstr>
      <vt:lpstr>PowerPoint Presentation</vt:lpstr>
      <vt:lpstr>PowerPoint Presentation</vt:lpstr>
      <vt:lpstr>Extra source 2</vt:lpstr>
      <vt:lpstr>PowerPoint Presentation</vt:lpstr>
      <vt:lpstr>PowerPoint Presentation</vt:lpstr>
      <vt:lpstr>Chronicles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Aldridge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Thomas.G</dc:creator>
  <cp:lastModifiedBy>Maheema Chanrai</cp:lastModifiedBy>
  <cp:revision>482</cp:revision>
  <dcterms:created xsi:type="dcterms:W3CDTF">2022-06-19T08:19:05Z</dcterms:created>
  <dcterms:modified xsi:type="dcterms:W3CDTF">2023-08-18T16:17:15Z</dcterms:modified>
</cp:coreProperties>
</file>